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312" r:id="rId4"/>
    <p:sldId id="311" r:id="rId5"/>
    <p:sldId id="259" r:id="rId6"/>
    <p:sldId id="263" r:id="rId7"/>
    <p:sldId id="290" r:id="rId8"/>
    <p:sldId id="302" r:id="rId9"/>
    <p:sldId id="292" r:id="rId10"/>
    <p:sldId id="293" r:id="rId11"/>
    <p:sldId id="298" r:id="rId12"/>
    <p:sldId id="299" r:id="rId13"/>
    <p:sldId id="300" r:id="rId14"/>
    <p:sldId id="301" r:id="rId15"/>
    <p:sldId id="303" r:id="rId16"/>
    <p:sldId id="308" r:id="rId17"/>
    <p:sldId id="304" r:id="rId18"/>
    <p:sldId id="306" r:id="rId19"/>
    <p:sldId id="307" r:id="rId20"/>
    <p:sldId id="316" r:id="rId21"/>
    <p:sldId id="317" r:id="rId2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522CA70-CA52-4A32-8133-3D16F340DD99}"/>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200" b="0" i="0" u="none" strike="noStrike" kern="1200" cap="none" spc="0" baseline="0">
              <a:solidFill>
                <a:srgbClr val="000000"/>
              </a:solidFill>
              <a:uFillTx/>
              <a:latin typeface="Calibri"/>
            </a:endParaRPr>
          </a:p>
        </p:txBody>
      </p:sp>
      <p:sp>
        <p:nvSpPr>
          <p:cNvPr id="3" name="Дата 2">
            <a:extLst>
              <a:ext uri="{FF2B5EF4-FFF2-40B4-BE49-F238E27FC236}">
                <a16:creationId xmlns:a16="http://schemas.microsoft.com/office/drawing/2014/main" id="{8DDA9110-6F6F-41FB-8771-F8F83641A8E8}"/>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5E01D6C-24E0-461D-96BC-E02308F42589}" type="datetime1">
              <a:rPr lang="pl-PL"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11.02.2021</a:t>
            </a:fld>
            <a:endParaRPr lang="pl-PL" sz="1200" b="0" i="0" u="none" strike="noStrike" kern="1200" cap="none" spc="0" baseline="0">
              <a:solidFill>
                <a:srgbClr val="000000"/>
              </a:solidFill>
              <a:uFillTx/>
              <a:latin typeface="Calibri"/>
            </a:endParaRPr>
          </a:p>
        </p:txBody>
      </p:sp>
      <p:sp>
        <p:nvSpPr>
          <p:cNvPr id="4" name="Нижний колонтитул 3">
            <a:extLst>
              <a:ext uri="{FF2B5EF4-FFF2-40B4-BE49-F238E27FC236}">
                <a16:creationId xmlns:a16="http://schemas.microsoft.com/office/drawing/2014/main" id="{5AACFB02-EEEF-4842-8FB9-446A50F7D361}"/>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200" b="0" i="0" u="none" strike="noStrike" kern="1200" cap="none" spc="0" baseline="0">
              <a:solidFill>
                <a:srgbClr val="000000"/>
              </a:solidFill>
              <a:uFillTx/>
              <a:latin typeface="Calibri"/>
            </a:endParaRPr>
          </a:p>
        </p:txBody>
      </p:sp>
      <p:sp>
        <p:nvSpPr>
          <p:cNvPr id="5" name="Номер слайда 4">
            <a:extLst>
              <a:ext uri="{FF2B5EF4-FFF2-40B4-BE49-F238E27FC236}">
                <a16:creationId xmlns:a16="http://schemas.microsoft.com/office/drawing/2014/main" id="{F17CD36C-4E6F-4912-8ED7-703A19C9F999}"/>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81A7759-CE61-4B33-BAB5-BFC131E05BF7}" type="slidenum">
              <a:t>‹#›</a:t>
            </a:fld>
            <a:endParaRPr lang="pl-PL"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5578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2786D15-B959-488B-A77A-EB7499001420}"/>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pl-PL" sz="1200" b="0" i="0" u="none" strike="noStrike" kern="1200" cap="none" spc="0" baseline="0">
                <a:solidFill>
                  <a:srgbClr val="000000"/>
                </a:solidFill>
                <a:uFillTx/>
                <a:latin typeface="Calibri"/>
              </a:defRPr>
            </a:lvl1pPr>
          </a:lstStyle>
          <a:p>
            <a:pPr lvl="0"/>
            <a:endParaRPr lang="pl-PL"/>
          </a:p>
        </p:txBody>
      </p:sp>
      <p:sp>
        <p:nvSpPr>
          <p:cNvPr id="3" name="Дата 2">
            <a:extLst>
              <a:ext uri="{FF2B5EF4-FFF2-40B4-BE49-F238E27FC236}">
                <a16:creationId xmlns:a16="http://schemas.microsoft.com/office/drawing/2014/main" id="{2CB73656-C6E9-4391-AA6C-4D3A787A3D4D}"/>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pl-PL" sz="1200" b="0" i="0" u="none" strike="noStrike" kern="1200" cap="none" spc="0" baseline="0">
                <a:solidFill>
                  <a:srgbClr val="000000"/>
                </a:solidFill>
                <a:uFillTx/>
                <a:latin typeface="Calibri"/>
              </a:defRPr>
            </a:lvl1pPr>
          </a:lstStyle>
          <a:p>
            <a:pPr lvl="0"/>
            <a:fld id="{90624882-2651-4E75-A774-4B2EBC45BDB5}" type="datetime1">
              <a:rPr lang="pl-PL"/>
              <a:pPr lvl="0"/>
              <a:t>11.02.2021</a:t>
            </a:fld>
            <a:endParaRPr lang="pl-PL"/>
          </a:p>
        </p:txBody>
      </p:sp>
      <p:sp>
        <p:nvSpPr>
          <p:cNvPr id="4" name="Образ слайда 3">
            <a:extLst>
              <a:ext uri="{FF2B5EF4-FFF2-40B4-BE49-F238E27FC236}">
                <a16:creationId xmlns:a16="http://schemas.microsoft.com/office/drawing/2014/main" id="{B13CEDC6-1645-4365-9847-D371A8E62F4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Заметки 4">
            <a:extLst>
              <a:ext uri="{FF2B5EF4-FFF2-40B4-BE49-F238E27FC236}">
                <a16:creationId xmlns:a16="http://schemas.microsoft.com/office/drawing/2014/main" id="{4E56F4D4-1E1E-4787-8414-E5DE9E00BE0C}"/>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pl-PL"/>
          </a:p>
        </p:txBody>
      </p:sp>
      <p:sp>
        <p:nvSpPr>
          <p:cNvPr id="6" name="Нижний колонтитул 5">
            <a:extLst>
              <a:ext uri="{FF2B5EF4-FFF2-40B4-BE49-F238E27FC236}">
                <a16:creationId xmlns:a16="http://schemas.microsoft.com/office/drawing/2014/main" id="{EF6900E3-C233-47F6-A235-8247AED92B6C}"/>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pl-PL" sz="1200" b="0" i="0" u="none" strike="noStrike" kern="1200" cap="none" spc="0" baseline="0">
                <a:solidFill>
                  <a:srgbClr val="000000"/>
                </a:solidFill>
                <a:uFillTx/>
                <a:latin typeface="Calibri"/>
              </a:defRPr>
            </a:lvl1pPr>
          </a:lstStyle>
          <a:p>
            <a:pPr lvl="0"/>
            <a:endParaRPr lang="pl-PL"/>
          </a:p>
        </p:txBody>
      </p:sp>
      <p:sp>
        <p:nvSpPr>
          <p:cNvPr id="7" name="Номер слайда 6">
            <a:extLst>
              <a:ext uri="{FF2B5EF4-FFF2-40B4-BE49-F238E27FC236}">
                <a16:creationId xmlns:a16="http://schemas.microsoft.com/office/drawing/2014/main" id="{5C6D2F71-D573-4186-94EE-F0BFBAEAF762}"/>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pl-PL" sz="1200" b="0" i="0" u="none" strike="noStrike" kern="1200" cap="none" spc="0" baseline="0">
                <a:solidFill>
                  <a:srgbClr val="000000"/>
                </a:solidFill>
                <a:uFillTx/>
                <a:latin typeface="Calibri"/>
              </a:defRPr>
            </a:lvl1pPr>
          </a:lstStyle>
          <a:p>
            <a:pPr lvl="0"/>
            <a:fld id="{2C5BBB80-8AE4-492C-8BD2-29603D91FBA0}" type="slidenum">
              <a:t>‹#›</a:t>
            </a:fld>
            <a:endParaRPr lang="pl-PL"/>
          </a:p>
        </p:txBody>
      </p:sp>
    </p:spTree>
    <p:extLst>
      <p:ext uri="{BB962C8B-B14F-4D97-AF65-F5344CB8AC3E}">
        <p14:creationId xmlns:p14="http://schemas.microsoft.com/office/powerpoint/2010/main" val="362857992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ru-RU"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ru-RU"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ru-RU"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ru-RU"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ru-RU"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r>
              <a:rPr lang="pl-PL" dirty="0"/>
              <a:t>The </a:t>
            </a:r>
            <a:r>
              <a:rPr lang="pl-PL" dirty="0" err="1"/>
              <a:t>first</a:t>
            </a:r>
            <a:r>
              <a:rPr lang="pl-PL" dirty="0"/>
              <a:t> </a:t>
            </a:r>
            <a:r>
              <a:rPr lang="pl-PL" dirty="0" err="1"/>
              <a:t>thing</a:t>
            </a:r>
            <a:r>
              <a:rPr lang="pl-PL" dirty="0"/>
              <a:t> </a:t>
            </a:r>
            <a:r>
              <a:rPr lang="pl-PL" dirty="0" err="1"/>
              <a:t>it</a:t>
            </a:r>
            <a:r>
              <a:rPr lang="pl-PL" dirty="0"/>
              <a:t> </a:t>
            </a:r>
            <a:r>
              <a:rPr lang="pl-PL" dirty="0" err="1"/>
              <a:t>can</a:t>
            </a:r>
            <a:r>
              <a:rPr lang="pl-PL" dirty="0"/>
              <a:t> be </a:t>
            </a:r>
            <a:r>
              <a:rPr lang="pl-PL" dirty="0" err="1"/>
              <a:t>created</a:t>
            </a:r>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3</a:t>
            </a:fld>
            <a:endParaRPr lang="pl-PL"/>
          </a:p>
        </p:txBody>
      </p:sp>
    </p:spTree>
    <p:extLst>
      <p:ext uri="{BB962C8B-B14F-4D97-AF65-F5344CB8AC3E}">
        <p14:creationId xmlns:p14="http://schemas.microsoft.com/office/powerpoint/2010/main" val="197618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19</a:t>
            </a:fld>
            <a:endParaRPr lang="pl-PL"/>
          </a:p>
        </p:txBody>
      </p:sp>
    </p:spTree>
    <p:extLst>
      <p:ext uri="{BB962C8B-B14F-4D97-AF65-F5344CB8AC3E}">
        <p14:creationId xmlns:p14="http://schemas.microsoft.com/office/powerpoint/2010/main" val="1826736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20</a:t>
            </a:fld>
            <a:endParaRPr lang="pl-PL"/>
          </a:p>
        </p:txBody>
      </p:sp>
    </p:spTree>
    <p:extLst>
      <p:ext uri="{BB962C8B-B14F-4D97-AF65-F5344CB8AC3E}">
        <p14:creationId xmlns:p14="http://schemas.microsoft.com/office/powerpoint/2010/main" val="205446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21</a:t>
            </a:fld>
            <a:endParaRPr lang="pl-PL"/>
          </a:p>
        </p:txBody>
      </p:sp>
    </p:spTree>
    <p:extLst>
      <p:ext uri="{BB962C8B-B14F-4D97-AF65-F5344CB8AC3E}">
        <p14:creationId xmlns:p14="http://schemas.microsoft.com/office/powerpoint/2010/main" val="405639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r>
              <a:rPr lang="en-US" dirty="0" err="1"/>
              <a:t>abc</a:t>
            </a:r>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4</a:t>
            </a:fld>
            <a:endParaRPr lang="pl-PL"/>
          </a:p>
        </p:txBody>
      </p:sp>
    </p:spTree>
    <p:extLst>
      <p:ext uri="{BB962C8B-B14F-4D97-AF65-F5344CB8AC3E}">
        <p14:creationId xmlns:p14="http://schemas.microsoft.com/office/powerpoint/2010/main" val="277104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pPr marL="228600" indent="-228600">
              <a:buAutoNum type="arabicParenR"/>
            </a:pPr>
            <a:r>
              <a:rPr lang="pl-PL" dirty="0"/>
              <a:t>Visual </a:t>
            </a:r>
            <a:r>
              <a:rPr lang="pl-PL" dirty="0" err="1"/>
              <a:t>examination</a:t>
            </a:r>
            <a:r>
              <a:rPr lang="pl-PL" dirty="0"/>
              <a:t> of </a:t>
            </a:r>
            <a:r>
              <a:rPr lang="pl-PL" dirty="0" err="1"/>
              <a:t>samples</a:t>
            </a:r>
            <a:r>
              <a:rPr lang="pl-PL" dirty="0"/>
              <a:t> by </a:t>
            </a:r>
            <a:r>
              <a:rPr lang="pl-PL" dirty="0" err="1"/>
              <a:t>human</a:t>
            </a:r>
            <a:r>
              <a:rPr lang="pl-PL" dirty="0"/>
              <a:t> </a:t>
            </a:r>
            <a:r>
              <a:rPr lang="pl-PL" dirty="0" err="1"/>
              <a:t>is</a:t>
            </a:r>
            <a:r>
              <a:rPr lang="pl-PL" dirty="0"/>
              <a:t> one of the </a:t>
            </a:r>
            <a:r>
              <a:rPr lang="pl-PL" dirty="0" err="1"/>
              <a:t>common</a:t>
            </a:r>
            <a:r>
              <a:rPr lang="pl-PL" dirty="0"/>
              <a:t> and most </a:t>
            </a:r>
            <a:r>
              <a:rPr lang="pl-PL" dirty="0" err="1"/>
              <a:t>intuitive</a:t>
            </a:r>
            <a:r>
              <a:rPr lang="pl-PL" dirty="0"/>
              <a:t> </a:t>
            </a:r>
            <a:r>
              <a:rPr lang="pl-PL" dirty="0" err="1"/>
              <a:t>ways</a:t>
            </a:r>
            <a:r>
              <a:rPr lang="pl-PL" dirty="0"/>
              <a:t> to </a:t>
            </a:r>
            <a:r>
              <a:rPr lang="pl-PL" dirty="0" err="1"/>
              <a:t>evaluate</a:t>
            </a:r>
            <a:r>
              <a:rPr lang="pl-PL" dirty="0"/>
              <a:t> </a:t>
            </a:r>
            <a:r>
              <a:rPr lang="pl-PL" dirty="0" err="1"/>
              <a:t>GANs</a:t>
            </a:r>
            <a:r>
              <a:rPr lang="pl-PL" dirty="0"/>
              <a:t>.</a:t>
            </a:r>
          </a:p>
          <a:p>
            <a:pPr marL="228600" indent="-228600">
              <a:buAutoNum type="arabicParenR"/>
            </a:pPr>
            <a:r>
              <a:rPr lang="pl-PL" dirty="0" err="1"/>
              <a:t>Due</a:t>
            </a:r>
            <a:r>
              <a:rPr lang="pl-PL" dirty="0"/>
              <a:t> to the </a:t>
            </a:r>
            <a:r>
              <a:rPr lang="pl-PL" dirty="0" err="1"/>
              <a:t>lack</a:t>
            </a:r>
            <a:r>
              <a:rPr lang="pl-PL" dirty="0"/>
              <a:t> of </a:t>
            </a:r>
            <a:r>
              <a:rPr lang="pl-PL" dirty="0" err="1"/>
              <a:t>time</a:t>
            </a:r>
            <a:r>
              <a:rPr lang="pl-PL" dirty="0"/>
              <a:t>, </a:t>
            </a:r>
            <a:r>
              <a:rPr lang="pl-PL" dirty="0" err="1"/>
              <a:t>only</a:t>
            </a:r>
            <a:r>
              <a:rPr lang="pl-PL" dirty="0"/>
              <a:t> the most </a:t>
            </a:r>
            <a:r>
              <a:rPr lang="pl-PL" dirty="0" err="1"/>
              <a:t>important</a:t>
            </a:r>
            <a:r>
              <a:rPr lang="pl-PL" dirty="0"/>
              <a:t> </a:t>
            </a:r>
            <a:r>
              <a:rPr lang="pl-PL" dirty="0" err="1"/>
              <a:t>results</a:t>
            </a:r>
            <a:r>
              <a:rPr lang="pl-PL" dirty="0"/>
              <a:t> </a:t>
            </a:r>
            <a:r>
              <a:rPr lang="pl-PL" dirty="0" err="1"/>
              <a:t>are</a:t>
            </a:r>
            <a:r>
              <a:rPr lang="pl-PL" dirty="0"/>
              <a:t> </a:t>
            </a:r>
            <a:r>
              <a:rPr lang="pl-PL" dirty="0" err="1"/>
              <a:t>presented</a:t>
            </a:r>
            <a:r>
              <a:rPr lang="pl-PL" dirty="0"/>
              <a:t> </a:t>
            </a:r>
            <a:r>
              <a:rPr lang="pl-PL" dirty="0" err="1"/>
              <a:t>here</a:t>
            </a:r>
            <a:r>
              <a:rPr lang="pl-PL" dirty="0"/>
              <a:t>.</a:t>
            </a:r>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11</a:t>
            </a:fld>
            <a:endParaRPr lang="pl-PL"/>
          </a:p>
        </p:txBody>
      </p:sp>
    </p:spTree>
    <p:extLst>
      <p:ext uri="{BB962C8B-B14F-4D97-AF65-F5344CB8AC3E}">
        <p14:creationId xmlns:p14="http://schemas.microsoft.com/office/powerpoint/2010/main" val="302189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12</a:t>
            </a:fld>
            <a:endParaRPr lang="pl-PL"/>
          </a:p>
        </p:txBody>
      </p:sp>
    </p:spTree>
    <p:extLst>
      <p:ext uri="{BB962C8B-B14F-4D97-AF65-F5344CB8AC3E}">
        <p14:creationId xmlns:p14="http://schemas.microsoft.com/office/powerpoint/2010/main" val="211313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13</a:t>
            </a:fld>
            <a:endParaRPr lang="pl-PL"/>
          </a:p>
        </p:txBody>
      </p:sp>
    </p:spTree>
    <p:extLst>
      <p:ext uri="{BB962C8B-B14F-4D97-AF65-F5344CB8AC3E}">
        <p14:creationId xmlns:p14="http://schemas.microsoft.com/office/powerpoint/2010/main" val="301853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14</a:t>
            </a:fld>
            <a:endParaRPr lang="pl-PL"/>
          </a:p>
        </p:txBody>
      </p:sp>
    </p:spTree>
    <p:extLst>
      <p:ext uri="{BB962C8B-B14F-4D97-AF65-F5344CB8AC3E}">
        <p14:creationId xmlns:p14="http://schemas.microsoft.com/office/powerpoint/2010/main" val="99838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15</a:t>
            </a:fld>
            <a:endParaRPr lang="pl-PL"/>
          </a:p>
        </p:txBody>
      </p:sp>
    </p:spTree>
    <p:extLst>
      <p:ext uri="{BB962C8B-B14F-4D97-AF65-F5344CB8AC3E}">
        <p14:creationId xmlns:p14="http://schemas.microsoft.com/office/powerpoint/2010/main" val="84892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17</a:t>
            </a:fld>
            <a:endParaRPr lang="pl-PL"/>
          </a:p>
        </p:txBody>
      </p:sp>
    </p:spTree>
    <p:extLst>
      <p:ext uri="{BB962C8B-B14F-4D97-AF65-F5344CB8AC3E}">
        <p14:creationId xmlns:p14="http://schemas.microsoft.com/office/powerpoint/2010/main" val="411203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lvl="0"/>
            <a:fld id="{2C5BBB80-8AE4-492C-8BD2-29603D91FBA0}" type="slidenum">
              <a:rPr lang="pl-PL" smtClean="0"/>
              <a:t>18</a:t>
            </a:fld>
            <a:endParaRPr lang="pl-PL"/>
          </a:p>
        </p:txBody>
      </p:sp>
    </p:spTree>
    <p:extLst>
      <p:ext uri="{BB962C8B-B14F-4D97-AF65-F5344CB8AC3E}">
        <p14:creationId xmlns:p14="http://schemas.microsoft.com/office/powerpoint/2010/main" val="2356171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A088-FECA-45BE-B35C-920B299466FE}"/>
              </a:ext>
            </a:extLst>
          </p:cNvPr>
          <p:cNvSpPr txBox="1">
            <a:spLocks noGrp="1"/>
          </p:cNvSpPr>
          <p:nvPr>
            <p:ph type="ctrTitle"/>
          </p:nvPr>
        </p:nvSpPr>
        <p:spPr>
          <a:xfrm>
            <a:off x="1751011" y="609603"/>
            <a:ext cx="8676220" cy="3200400"/>
          </a:xfrm>
        </p:spPr>
        <p:txBody>
          <a:bodyPr anchor="b" anchorCtr="1"/>
          <a:lstStyle>
            <a:lvl1pPr algn="ctr">
              <a:defRPr sz="4800">
                <a:effectLst>
                  <a:outerShdw dist="31751" dir="13199965">
                    <a:srgbClr val="000000"/>
                  </a:outerShdw>
                </a:effectLst>
              </a:defRPr>
            </a:lvl1pPr>
          </a:lstStyle>
          <a:p>
            <a:pPr lvl="0"/>
            <a:r>
              <a:rPr lang="ru-RU"/>
              <a:t>Образец заголовка</a:t>
            </a:r>
            <a:endParaRPr lang="en-US"/>
          </a:p>
        </p:txBody>
      </p:sp>
      <p:sp>
        <p:nvSpPr>
          <p:cNvPr id="3" name="Subtitle 2">
            <a:extLst>
              <a:ext uri="{FF2B5EF4-FFF2-40B4-BE49-F238E27FC236}">
                <a16:creationId xmlns:a16="http://schemas.microsoft.com/office/drawing/2014/main" id="{4B80FE77-0C6E-4B79-B6A2-2B2B9E878D1E}"/>
              </a:ext>
            </a:extLst>
          </p:cNvPr>
          <p:cNvSpPr txBox="1">
            <a:spLocks noGrp="1"/>
          </p:cNvSpPr>
          <p:nvPr>
            <p:ph type="subTitle" idx="1"/>
          </p:nvPr>
        </p:nvSpPr>
        <p:spPr>
          <a:xfrm>
            <a:off x="1751011" y="3886200"/>
            <a:ext cx="8676220" cy="1904996"/>
          </a:xfrm>
        </p:spPr>
        <p:txBody>
          <a:bodyPr anchor="t" anchorCtr="1"/>
          <a:lstStyle>
            <a:lvl1pPr marL="0" indent="0" algn="ctr">
              <a:buNone/>
              <a:defRPr sz="2100"/>
            </a:lvl1pPr>
          </a:lstStyle>
          <a:p>
            <a:pPr lvl="0"/>
            <a:r>
              <a:rPr lang="ru-RU"/>
              <a:t>Образец подзаголовка</a:t>
            </a:r>
            <a:endParaRPr lang="en-US"/>
          </a:p>
        </p:txBody>
      </p:sp>
      <p:sp>
        <p:nvSpPr>
          <p:cNvPr id="4" name="Date Placeholder 3">
            <a:extLst>
              <a:ext uri="{FF2B5EF4-FFF2-40B4-BE49-F238E27FC236}">
                <a16:creationId xmlns:a16="http://schemas.microsoft.com/office/drawing/2014/main" id="{9D49F5E8-8A6C-4476-B1CE-CFA008ECDC07}"/>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575D83F0-68D3-44CA-86D5-F1A90293A9A7}"/>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6E95085-FE96-4312-B9BA-C0C768796F9C}"/>
              </a:ext>
            </a:extLst>
          </p:cNvPr>
          <p:cNvSpPr txBox="1">
            <a:spLocks noGrp="1"/>
          </p:cNvSpPr>
          <p:nvPr>
            <p:ph type="sldNum" sz="quarter" idx="8"/>
          </p:nvPr>
        </p:nvSpPr>
        <p:spPr/>
        <p:txBody>
          <a:bodyPr/>
          <a:lstStyle>
            <a:lvl1pPr>
              <a:defRPr/>
            </a:lvl1pPr>
          </a:lstStyle>
          <a:p>
            <a:pPr lvl="0"/>
            <a:fld id="{F63317B6-7C10-4B85-946D-11F441CEFC86}" type="slidenum">
              <a:t>‹#›</a:t>
            </a:fld>
            <a:endParaRPr lang="en-US"/>
          </a:p>
        </p:txBody>
      </p:sp>
    </p:spTree>
    <p:extLst>
      <p:ext uri="{BB962C8B-B14F-4D97-AF65-F5344CB8AC3E}">
        <p14:creationId xmlns:p14="http://schemas.microsoft.com/office/powerpoint/2010/main" val="35238082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59F9-D879-4DD7-9B2E-CDC285B3B52A}"/>
              </a:ext>
            </a:extLst>
          </p:cNvPr>
          <p:cNvSpPr txBox="1">
            <a:spLocks noGrp="1"/>
          </p:cNvSpPr>
          <p:nvPr>
            <p:ph type="title"/>
          </p:nvPr>
        </p:nvSpPr>
        <p:spPr>
          <a:xfrm>
            <a:off x="1141408" y="4732861"/>
            <a:ext cx="9905996" cy="566735"/>
          </a:xfrm>
        </p:spPr>
        <p:txBody>
          <a:bodyPr anchor="b"/>
          <a:lstStyle>
            <a:lvl1pPr>
              <a:defRPr sz="2400"/>
            </a:lvl1pPr>
          </a:lstStyle>
          <a:p>
            <a:pPr lvl="0"/>
            <a:r>
              <a:rPr lang="ru-RU"/>
              <a:t>Образец заголовка</a:t>
            </a:r>
            <a:endParaRPr lang="en-US"/>
          </a:p>
        </p:txBody>
      </p:sp>
      <p:sp>
        <p:nvSpPr>
          <p:cNvPr id="3" name="Picture Placeholder 2">
            <a:extLst>
              <a:ext uri="{FF2B5EF4-FFF2-40B4-BE49-F238E27FC236}">
                <a16:creationId xmlns:a16="http://schemas.microsoft.com/office/drawing/2014/main" id="{EBA14FC2-D921-4FF9-9DA1-ED8F15A8ADBC}"/>
              </a:ext>
            </a:extLst>
          </p:cNvPr>
          <p:cNvSpPr txBox="1">
            <a:spLocks noGrp="1"/>
          </p:cNvSpPr>
          <p:nvPr>
            <p:ph type="pic" idx="4294967295"/>
          </p:nvPr>
        </p:nvSpPr>
        <p:spPr>
          <a:xfrm>
            <a:off x="1979611" y="932111"/>
            <a:ext cx="8225942" cy="3164976"/>
          </a:xfrm>
          <a:ln w="38103">
            <a:solidFill>
              <a:srgbClr val="363D46"/>
            </a:solidFill>
            <a:prstDash val="solid"/>
          </a:ln>
        </p:spPr>
        <p:txBody>
          <a:bodyPr anchor="t" anchorCtr="1"/>
          <a:lstStyle>
            <a:lvl1pPr marL="0" indent="0" algn="ctr">
              <a:spcBef>
                <a:spcPts val="400"/>
              </a:spcBef>
              <a:buNone/>
              <a:defRPr sz="1600"/>
            </a:lvl1pPr>
          </a:lstStyle>
          <a:p>
            <a:pPr lvl="0"/>
            <a:r>
              <a:rPr lang="ru-RU"/>
              <a:t>Вставка рисунка</a:t>
            </a:r>
            <a:endParaRPr lang="en-US"/>
          </a:p>
        </p:txBody>
      </p:sp>
      <p:sp>
        <p:nvSpPr>
          <p:cNvPr id="4" name="Text Placeholder 3">
            <a:extLst>
              <a:ext uri="{FF2B5EF4-FFF2-40B4-BE49-F238E27FC236}">
                <a16:creationId xmlns:a16="http://schemas.microsoft.com/office/drawing/2014/main" id="{95DBB72D-171E-4DB8-BF1B-EAF84CF5EF45}"/>
              </a:ext>
            </a:extLst>
          </p:cNvPr>
          <p:cNvSpPr txBox="1">
            <a:spLocks noGrp="1"/>
          </p:cNvSpPr>
          <p:nvPr>
            <p:ph type="body" idx="4294967295"/>
          </p:nvPr>
        </p:nvSpPr>
        <p:spPr>
          <a:xfrm>
            <a:off x="1141408" y="5299606"/>
            <a:ext cx="9905996" cy="493711"/>
          </a:xfrm>
        </p:spPr>
        <p:txBody>
          <a:bodyPr/>
          <a:lstStyle>
            <a:lvl1pPr marL="0" indent="0">
              <a:spcBef>
                <a:spcPts val="300"/>
              </a:spcBef>
              <a:buNone/>
              <a:defRPr sz="1400"/>
            </a:lvl1pPr>
          </a:lstStyle>
          <a:p>
            <a:pPr lvl="0"/>
            <a:r>
              <a:rPr lang="ru-RU"/>
              <a:t>Образец текста</a:t>
            </a:r>
          </a:p>
        </p:txBody>
      </p:sp>
      <p:sp>
        <p:nvSpPr>
          <p:cNvPr id="5" name="Date Placeholder 4">
            <a:extLst>
              <a:ext uri="{FF2B5EF4-FFF2-40B4-BE49-F238E27FC236}">
                <a16:creationId xmlns:a16="http://schemas.microsoft.com/office/drawing/2014/main" id="{71C33A95-534B-45D6-96B5-034BC7DE2317}"/>
              </a:ext>
            </a:extLst>
          </p:cNvPr>
          <p:cNvSpPr txBox="1">
            <a:spLocks noGrp="1"/>
          </p:cNvSpPr>
          <p:nvPr>
            <p:ph type="dt" sz="half" idx="7"/>
          </p:nvPr>
        </p:nvSpPr>
        <p:spPr/>
        <p:txBody>
          <a:bodyPr/>
          <a:lstStyle>
            <a:lvl1pPr>
              <a:defRPr/>
            </a:lvl1pPr>
          </a:lstStyle>
          <a:p>
            <a:pPr lvl="0"/>
            <a:r>
              <a:rPr lang="pl-PL"/>
              <a:t>4/25/2020</a:t>
            </a:r>
            <a:endParaRPr lang="en-US"/>
          </a:p>
        </p:txBody>
      </p:sp>
      <p:sp>
        <p:nvSpPr>
          <p:cNvPr id="6" name="Footer Placeholder 5">
            <a:extLst>
              <a:ext uri="{FF2B5EF4-FFF2-40B4-BE49-F238E27FC236}">
                <a16:creationId xmlns:a16="http://schemas.microsoft.com/office/drawing/2014/main" id="{7DE81DDC-6809-4EF4-A307-BF6E3172EB1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FE7DFDD5-C414-4A17-BA0F-894FD537CC0C}"/>
              </a:ext>
            </a:extLst>
          </p:cNvPr>
          <p:cNvSpPr txBox="1">
            <a:spLocks noGrp="1"/>
          </p:cNvSpPr>
          <p:nvPr>
            <p:ph type="sldNum" sz="quarter" idx="8"/>
          </p:nvPr>
        </p:nvSpPr>
        <p:spPr/>
        <p:txBody>
          <a:bodyPr/>
          <a:lstStyle>
            <a:lvl1pPr>
              <a:defRPr/>
            </a:lvl1pPr>
          </a:lstStyle>
          <a:p>
            <a:pPr lvl="0"/>
            <a:fld id="{CC0655A1-BA0B-43FC-82A0-3D7F2559352F}" type="slidenum">
              <a:t>‹#›</a:t>
            </a:fld>
            <a:endParaRPr lang="en-US"/>
          </a:p>
        </p:txBody>
      </p:sp>
    </p:spTree>
    <p:extLst>
      <p:ext uri="{BB962C8B-B14F-4D97-AF65-F5344CB8AC3E}">
        <p14:creationId xmlns:p14="http://schemas.microsoft.com/office/powerpoint/2010/main" val="362057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7BBA-5EC9-4A23-BDDF-9EF76B2D53FE}"/>
              </a:ext>
            </a:extLst>
          </p:cNvPr>
          <p:cNvSpPr txBox="1">
            <a:spLocks noGrp="1"/>
          </p:cNvSpPr>
          <p:nvPr>
            <p:ph type="title"/>
          </p:nvPr>
        </p:nvSpPr>
        <p:spPr>
          <a:xfrm>
            <a:off x="1141408" y="609603"/>
            <a:ext cx="9905996" cy="3124203"/>
          </a:xfrm>
        </p:spPr>
        <p:txBody>
          <a:bodyPr/>
          <a:lstStyle>
            <a:lvl1pPr>
              <a:defRPr/>
            </a:lvl1pPr>
          </a:lstStyle>
          <a:p>
            <a:pPr lvl="0"/>
            <a:r>
              <a:rPr lang="ru-RU"/>
              <a:t>Образец заголовка</a:t>
            </a:r>
            <a:endParaRPr lang="en-US"/>
          </a:p>
        </p:txBody>
      </p:sp>
      <p:sp>
        <p:nvSpPr>
          <p:cNvPr id="3" name="Text Placeholder 2">
            <a:extLst>
              <a:ext uri="{FF2B5EF4-FFF2-40B4-BE49-F238E27FC236}">
                <a16:creationId xmlns:a16="http://schemas.microsoft.com/office/drawing/2014/main" id="{273DFF73-ABAE-4325-8634-DEBF7F1582F5}"/>
              </a:ext>
            </a:extLst>
          </p:cNvPr>
          <p:cNvSpPr txBox="1">
            <a:spLocks noGrp="1"/>
          </p:cNvSpPr>
          <p:nvPr>
            <p:ph type="body" idx="4294967295"/>
          </p:nvPr>
        </p:nvSpPr>
        <p:spPr>
          <a:xfrm>
            <a:off x="1141408" y="4343400"/>
            <a:ext cx="9905996" cy="1447796"/>
          </a:xfrm>
        </p:spPr>
        <p:txBody>
          <a:bodyPr/>
          <a:lstStyle>
            <a:lvl1pPr marL="0" indent="0">
              <a:buNone/>
              <a:defRPr/>
            </a:lvl1pPr>
          </a:lstStyle>
          <a:p>
            <a:pPr lvl="0"/>
            <a:r>
              <a:rPr lang="ru-RU"/>
              <a:t>Образец текста</a:t>
            </a:r>
          </a:p>
        </p:txBody>
      </p:sp>
      <p:sp>
        <p:nvSpPr>
          <p:cNvPr id="4" name="Date Placeholder 3">
            <a:extLst>
              <a:ext uri="{FF2B5EF4-FFF2-40B4-BE49-F238E27FC236}">
                <a16:creationId xmlns:a16="http://schemas.microsoft.com/office/drawing/2014/main" id="{7E7B4148-EA1A-434D-A822-8DF601E59273}"/>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75F61AFA-F0A6-4C97-BD65-5CFFD377D88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D74D1F4-2E10-4DB5-BD28-89D4C36D61D9}"/>
              </a:ext>
            </a:extLst>
          </p:cNvPr>
          <p:cNvSpPr txBox="1">
            <a:spLocks noGrp="1"/>
          </p:cNvSpPr>
          <p:nvPr>
            <p:ph type="sldNum" sz="quarter" idx="8"/>
          </p:nvPr>
        </p:nvSpPr>
        <p:spPr/>
        <p:txBody>
          <a:bodyPr/>
          <a:lstStyle>
            <a:lvl1pPr>
              <a:defRPr/>
            </a:lvl1pPr>
          </a:lstStyle>
          <a:p>
            <a:pPr lvl="0"/>
            <a:fld id="{2E811D94-4EA5-469A-8CAA-9EE522BBE163}" type="slidenum">
              <a:t>‹#›</a:t>
            </a:fld>
            <a:endParaRPr lang="en-US"/>
          </a:p>
        </p:txBody>
      </p:sp>
    </p:spTree>
    <p:extLst>
      <p:ext uri="{BB962C8B-B14F-4D97-AF65-F5344CB8AC3E}">
        <p14:creationId xmlns:p14="http://schemas.microsoft.com/office/powerpoint/2010/main" val="2526489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2CBED394-E3B7-4009-921D-BF80F6A0EFB9}"/>
              </a:ext>
            </a:extLst>
          </p:cNvPr>
          <p:cNvSpPr txBox="1"/>
          <p:nvPr/>
        </p:nvSpPr>
        <p:spPr>
          <a:xfrm>
            <a:off x="836611" y="786822"/>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A9E023"/>
                </a:solidFill>
                <a:effectLst>
                  <a:outerShdw dist="38099" dir="14040142">
                    <a:srgbClr val="000000"/>
                  </a:outerShdw>
                </a:effectLst>
                <a:uFillTx/>
                <a:latin typeface="Century Gothic"/>
              </a:rPr>
              <a:t>“</a:t>
            </a:r>
          </a:p>
        </p:txBody>
      </p:sp>
      <p:sp>
        <p:nvSpPr>
          <p:cNvPr id="3" name="TextBox 14">
            <a:extLst>
              <a:ext uri="{FF2B5EF4-FFF2-40B4-BE49-F238E27FC236}">
                <a16:creationId xmlns:a16="http://schemas.microsoft.com/office/drawing/2014/main" id="{01FCF36F-78DA-4F74-BAA1-804CB437E332}"/>
              </a:ext>
            </a:extLst>
          </p:cNvPr>
          <p:cNvSpPr txBox="1"/>
          <p:nvPr/>
        </p:nvSpPr>
        <p:spPr>
          <a:xfrm>
            <a:off x="10437811"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A9E023"/>
                </a:solidFill>
                <a:effectLst>
                  <a:outerShdw dist="38099" dir="14040142">
                    <a:srgbClr val="000000"/>
                  </a:outerShdw>
                </a:effectLst>
                <a:uFillTx/>
                <a:latin typeface="Century Gothic"/>
              </a:rPr>
              <a:t>”</a:t>
            </a:r>
          </a:p>
        </p:txBody>
      </p:sp>
      <p:sp>
        <p:nvSpPr>
          <p:cNvPr id="4" name="Title 1">
            <a:extLst>
              <a:ext uri="{FF2B5EF4-FFF2-40B4-BE49-F238E27FC236}">
                <a16:creationId xmlns:a16="http://schemas.microsoft.com/office/drawing/2014/main" id="{F64FFDFC-CB6D-44DC-985B-0D48B0E9742D}"/>
              </a:ext>
            </a:extLst>
          </p:cNvPr>
          <p:cNvSpPr txBox="1">
            <a:spLocks noGrp="1"/>
          </p:cNvSpPr>
          <p:nvPr>
            <p:ph type="title"/>
          </p:nvPr>
        </p:nvSpPr>
        <p:spPr>
          <a:xfrm>
            <a:off x="1446215" y="609603"/>
            <a:ext cx="9296393" cy="2743200"/>
          </a:xfrm>
        </p:spPr>
        <p:txBody>
          <a:bodyPr/>
          <a:lstStyle>
            <a:lvl1pPr>
              <a:defRPr>
                <a:solidFill>
                  <a:srgbClr val="FFFFFF"/>
                </a:solidFill>
              </a:defRPr>
            </a:lvl1pPr>
          </a:lstStyle>
          <a:p>
            <a:pPr lvl="0"/>
            <a:r>
              <a:rPr lang="ru-RU"/>
              <a:t>Образец заголовка</a:t>
            </a:r>
            <a:endParaRPr lang="en-US"/>
          </a:p>
        </p:txBody>
      </p:sp>
      <p:sp>
        <p:nvSpPr>
          <p:cNvPr id="5" name="Text Placeholder 9">
            <a:extLst>
              <a:ext uri="{FF2B5EF4-FFF2-40B4-BE49-F238E27FC236}">
                <a16:creationId xmlns:a16="http://schemas.microsoft.com/office/drawing/2014/main" id="{57EFAD61-2C40-4464-8026-018596E01E4D}"/>
              </a:ext>
            </a:extLst>
          </p:cNvPr>
          <p:cNvSpPr txBox="1">
            <a:spLocks noGrp="1"/>
          </p:cNvSpPr>
          <p:nvPr>
            <p:ph type="body" idx="4294967295"/>
          </p:nvPr>
        </p:nvSpPr>
        <p:spPr>
          <a:xfrm>
            <a:off x="1674815" y="3352803"/>
            <a:ext cx="8839203" cy="381003"/>
          </a:xfrm>
        </p:spPr>
        <p:txBody>
          <a:bodyPr/>
          <a:lstStyle>
            <a:lvl1pPr marL="0" indent="0">
              <a:buNone/>
              <a:defRPr/>
            </a:lvl1pPr>
          </a:lstStyle>
          <a:p>
            <a:pPr lvl="0"/>
            <a:r>
              <a:rPr lang="ru-RU"/>
              <a:t>Образец текста</a:t>
            </a:r>
          </a:p>
        </p:txBody>
      </p:sp>
      <p:sp>
        <p:nvSpPr>
          <p:cNvPr id="6" name="Text Placeholder 2">
            <a:extLst>
              <a:ext uri="{FF2B5EF4-FFF2-40B4-BE49-F238E27FC236}">
                <a16:creationId xmlns:a16="http://schemas.microsoft.com/office/drawing/2014/main" id="{3CB8EAF5-FC7B-48E2-8D8B-521A4E267D0A}"/>
              </a:ext>
            </a:extLst>
          </p:cNvPr>
          <p:cNvSpPr txBox="1">
            <a:spLocks noGrp="1"/>
          </p:cNvSpPr>
          <p:nvPr>
            <p:ph type="body" idx="4294967295"/>
          </p:nvPr>
        </p:nvSpPr>
        <p:spPr>
          <a:xfrm>
            <a:off x="1141408" y="4343400"/>
            <a:ext cx="9905996" cy="1447796"/>
          </a:xfrm>
        </p:spPr>
        <p:txBody>
          <a:bodyPr/>
          <a:lstStyle>
            <a:lvl1pPr marL="0" indent="0">
              <a:buNone/>
              <a:defRPr/>
            </a:lvl1pPr>
          </a:lstStyle>
          <a:p>
            <a:pPr lvl="0"/>
            <a:r>
              <a:rPr lang="ru-RU"/>
              <a:t>Образец текста</a:t>
            </a:r>
          </a:p>
        </p:txBody>
      </p:sp>
      <p:sp>
        <p:nvSpPr>
          <p:cNvPr id="7" name="Date Placeholder 3">
            <a:extLst>
              <a:ext uri="{FF2B5EF4-FFF2-40B4-BE49-F238E27FC236}">
                <a16:creationId xmlns:a16="http://schemas.microsoft.com/office/drawing/2014/main" id="{CEAA8DB2-6D60-4864-A3CC-23076BC10A67}"/>
              </a:ext>
            </a:extLst>
          </p:cNvPr>
          <p:cNvSpPr txBox="1">
            <a:spLocks noGrp="1"/>
          </p:cNvSpPr>
          <p:nvPr>
            <p:ph type="dt" sz="half" idx="7"/>
          </p:nvPr>
        </p:nvSpPr>
        <p:spPr/>
        <p:txBody>
          <a:bodyPr/>
          <a:lstStyle>
            <a:lvl1pPr>
              <a:defRPr/>
            </a:lvl1pPr>
          </a:lstStyle>
          <a:p>
            <a:pPr lvl="0"/>
            <a:r>
              <a:rPr lang="pl-PL"/>
              <a:t>4/25/2020</a:t>
            </a:r>
            <a:endParaRPr lang="en-US"/>
          </a:p>
        </p:txBody>
      </p:sp>
      <p:sp>
        <p:nvSpPr>
          <p:cNvPr id="8" name="Footer Placeholder 4">
            <a:extLst>
              <a:ext uri="{FF2B5EF4-FFF2-40B4-BE49-F238E27FC236}">
                <a16:creationId xmlns:a16="http://schemas.microsoft.com/office/drawing/2014/main" id="{B38CAD47-425A-4A74-AF89-D01FB616443F}"/>
              </a:ext>
            </a:extLst>
          </p:cNvPr>
          <p:cNvSpPr txBox="1">
            <a:spLocks noGrp="1"/>
          </p:cNvSpPr>
          <p:nvPr>
            <p:ph type="ftr" sz="quarter" idx="9"/>
          </p:nvPr>
        </p:nvSpPr>
        <p:spPr/>
        <p:txBody>
          <a:bodyPr/>
          <a:lstStyle>
            <a:lvl1pPr>
              <a:defRPr/>
            </a:lvl1pPr>
          </a:lstStyle>
          <a:p>
            <a:pPr lvl="0"/>
            <a:endParaRPr lang="en-US"/>
          </a:p>
        </p:txBody>
      </p:sp>
      <p:sp>
        <p:nvSpPr>
          <p:cNvPr id="9" name="Slide Number Placeholder 5">
            <a:extLst>
              <a:ext uri="{FF2B5EF4-FFF2-40B4-BE49-F238E27FC236}">
                <a16:creationId xmlns:a16="http://schemas.microsoft.com/office/drawing/2014/main" id="{C39BAEA9-FA38-4C83-B097-24A35DCC8C9F}"/>
              </a:ext>
            </a:extLst>
          </p:cNvPr>
          <p:cNvSpPr txBox="1">
            <a:spLocks noGrp="1"/>
          </p:cNvSpPr>
          <p:nvPr>
            <p:ph type="sldNum" sz="quarter" idx="8"/>
          </p:nvPr>
        </p:nvSpPr>
        <p:spPr/>
        <p:txBody>
          <a:bodyPr/>
          <a:lstStyle>
            <a:lvl1pPr>
              <a:defRPr/>
            </a:lvl1pPr>
          </a:lstStyle>
          <a:p>
            <a:pPr lvl="0"/>
            <a:fld id="{AEC84DBE-732C-48BB-9C9E-3CCA5DF9E30E}" type="slidenum">
              <a:t>‹#›</a:t>
            </a:fld>
            <a:endParaRPr lang="en-US"/>
          </a:p>
        </p:txBody>
      </p:sp>
    </p:spTree>
    <p:extLst>
      <p:ext uri="{BB962C8B-B14F-4D97-AF65-F5344CB8AC3E}">
        <p14:creationId xmlns:p14="http://schemas.microsoft.com/office/powerpoint/2010/main" val="3013754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CE43-FD3E-4219-AE59-373B0603E597}"/>
              </a:ext>
            </a:extLst>
          </p:cNvPr>
          <p:cNvSpPr txBox="1">
            <a:spLocks noGrp="1"/>
          </p:cNvSpPr>
          <p:nvPr>
            <p:ph type="title"/>
          </p:nvPr>
        </p:nvSpPr>
        <p:spPr>
          <a:xfrm>
            <a:off x="1141408" y="3308582"/>
            <a:ext cx="9905996" cy="1468800"/>
          </a:xfrm>
        </p:spPr>
        <p:txBody>
          <a:bodyPr anchor="b"/>
          <a:lstStyle>
            <a:lvl1pPr>
              <a:defRPr/>
            </a:lvl1pPr>
          </a:lstStyle>
          <a:p>
            <a:pPr lvl="0"/>
            <a:r>
              <a:rPr lang="ru-RU"/>
              <a:t>Образец заголовка</a:t>
            </a:r>
            <a:endParaRPr lang="en-US"/>
          </a:p>
        </p:txBody>
      </p:sp>
      <p:sp>
        <p:nvSpPr>
          <p:cNvPr id="3" name="Text Placeholder 2">
            <a:extLst>
              <a:ext uri="{FF2B5EF4-FFF2-40B4-BE49-F238E27FC236}">
                <a16:creationId xmlns:a16="http://schemas.microsoft.com/office/drawing/2014/main" id="{18E64E3D-EB57-475E-8449-A91AACBEEFB4}"/>
              </a:ext>
            </a:extLst>
          </p:cNvPr>
          <p:cNvSpPr txBox="1">
            <a:spLocks noGrp="1"/>
          </p:cNvSpPr>
          <p:nvPr>
            <p:ph type="body" idx="4294967295"/>
          </p:nvPr>
        </p:nvSpPr>
        <p:spPr>
          <a:xfrm>
            <a:off x="1141408" y="4777383"/>
            <a:ext cx="9905996" cy="860395"/>
          </a:xfrm>
        </p:spPr>
        <p:txBody>
          <a:bodyPr anchor="t"/>
          <a:lstStyle>
            <a:lvl1pPr marL="0" indent="0">
              <a:buNone/>
              <a:defRPr/>
            </a:lvl1pPr>
          </a:lstStyle>
          <a:p>
            <a:pPr lvl="0"/>
            <a:r>
              <a:rPr lang="ru-RU"/>
              <a:t>Образец текста</a:t>
            </a:r>
          </a:p>
        </p:txBody>
      </p:sp>
      <p:sp>
        <p:nvSpPr>
          <p:cNvPr id="4" name="Date Placeholder 3">
            <a:extLst>
              <a:ext uri="{FF2B5EF4-FFF2-40B4-BE49-F238E27FC236}">
                <a16:creationId xmlns:a16="http://schemas.microsoft.com/office/drawing/2014/main" id="{DC194FB3-3316-472F-B47D-F0E1D4988047}"/>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D03125D1-538B-4530-95BA-0F7F6F040CF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A3E70B22-5E4C-4067-B6E2-C798824C2032}"/>
              </a:ext>
            </a:extLst>
          </p:cNvPr>
          <p:cNvSpPr txBox="1">
            <a:spLocks noGrp="1"/>
          </p:cNvSpPr>
          <p:nvPr>
            <p:ph type="sldNum" sz="quarter" idx="8"/>
          </p:nvPr>
        </p:nvSpPr>
        <p:spPr/>
        <p:txBody>
          <a:bodyPr/>
          <a:lstStyle>
            <a:lvl1pPr>
              <a:defRPr/>
            </a:lvl1pPr>
          </a:lstStyle>
          <a:p>
            <a:pPr lvl="0"/>
            <a:fld id="{AF495518-5025-4A5A-8FF0-7B6A53F7F943}" type="slidenum">
              <a:t>‹#›</a:t>
            </a:fld>
            <a:endParaRPr lang="en-US"/>
          </a:p>
        </p:txBody>
      </p:sp>
    </p:spTree>
    <p:extLst>
      <p:ext uri="{BB962C8B-B14F-4D97-AF65-F5344CB8AC3E}">
        <p14:creationId xmlns:p14="http://schemas.microsoft.com/office/powerpoint/2010/main" val="3989798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C954522F-BFE1-4D65-9C72-E8E2F7A6729B}"/>
              </a:ext>
            </a:extLst>
          </p:cNvPr>
          <p:cNvSpPr txBox="1"/>
          <p:nvPr/>
        </p:nvSpPr>
        <p:spPr>
          <a:xfrm>
            <a:off x="836611" y="786822"/>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A9E023"/>
                </a:solidFill>
                <a:effectLst>
                  <a:outerShdw dist="38099" dir="14040142">
                    <a:srgbClr val="000000"/>
                  </a:outerShdw>
                </a:effectLst>
                <a:uFillTx/>
                <a:latin typeface="Century Gothic"/>
              </a:rPr>
              <a:t>“</a:t>
            </a:r>
          </a:p>
        </p:txBody>
      </p:sp>
      <p:sp>
        <p:nvSpPr>
          <p:cNvPr id="3" name="TextBox 14">
            <a:extLst>
              <a:ext uri="{FF2B5EF4-FFF2-40B4-BE49-F238E27FC236}">
                <a16:creationId xmlns:a16="http://schemas.microsoft.com/office/drawing/2014/main" id="{80258579-3C5F-46F0-827D-F2129D82D70B}"/>
              </a:ext>
            </a:extLst>
          </p:cNvPr>
          <p:cNvSpPr txBox="1"/>
          <p:nvPr/>
        </p:nvSpPr>
        <p:spPr>
          <a:xfrm>
            <a:off x="10437811"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A9E023"/>
                </a:solidFill>
                <a:effectLst>
                  <a:outerShdw dist="38099" dir="14040142">
                    <a:srgbClr val="000000"/>
                  </a:outerShdw>
                </a:effectLst>
                <a:uFillTx/>
                <a:latin typeface="Century Gothic"/>
              </a:rPr>
              <a:t>”</a:t>
            </a:r>
          </a:p>
        </p:txBody>
      </p:sp>
      <p:sp>
        <p:nvSpPr>
          <p:cNvPr id="4" name="Title 1">
            <a:extLst>
              <a:ext uri="{FF2B5EF4-FFF2-40B4-BE49-F238E27FC236}">
                <a16:creationId xmlns:a16="http://schemas.microsoft.com/office/drawing/2014/main" id="{2B95FD40-EBED-4201-A661-BC1C6D49F25B}"/>
              </a:ext>
            </a:extLst>
          </p:cNvPr>
          <p:cNvSpPr txBox="1">
            <a:spLocks noGrp="1"/>
          </p:cNvSpPr>
          <p:nvPr>
            <p:ph type="title"/>
          </p:nvPr>
        </p:nvSpPr>
        <p:spPr>
          <a:xfrm>
            <a:off x="1446215" y="609603"/>
            <a:ext cx="9296393" cy="2743200"/>
          </a:xfrm>
        </p:spPr>
        <p:txBody>
          <a:bodyPr/>
          <a:lstStyle>
            <a:lvl1pPr>
              <a:defRPr>
                <a:solidFill>
                  <a:srgbClr val="FFFFFF"/>
                </a:solidFill>
              </a:defRPr>
            </a:lvl1pPr>
          </a:lstStyle>
          <a:p>
            <a:pPr lvl="0"/>
            <a:r>
              <a:rPr lang="ru-RU"/>
              <a:t>Образец заголовка</a:t>
            </a:r>
            <a:endParaRPr lang="en-US"/>
          </a:p>
        </p:txBody>
      </p:sp>
      <p:sp>
        <p:nvSpPr>
          <p:cNvPr id="5" name="Text Placeholder 9">
            <a:extLst>
              <a:ext uri="{FF2B5EF4-FFF2-40B4-BE49-F238E27FC236}">
                <a16:creationId xmlns:a16="http://schemas.microsoft.com/office/drawing/2014/main" id="{C874D72D-FDAD-4E7A-A6AA-29585D6CEF42}"/>
              </a:ext>
            </a:extLst>
          </p:cNvPr>
          <p:cNvSpPr txBox="1">
            <a:spLocks noGrp="1"/>
          </p:cNvSpPr>
          <p:nvPr>
            <p:ph type="body" idx="4294967295"/>
          </p:nvPr>
        </p:nvSpPr>
        <p:spPr>
          <a:xfrm>
            <a:off x="1141408" y="3886200"/>
            <a:ext cx="9905996" cy="888997"/>
          </a:xfrm>
        </p:spPr>
        <p:txBody>
          <a:bodyPr anchor="b"/>
          <a:lstStyle>
            <a:lvl1pPr marL="0">
              <a:spcBef>
                <a:spcPts val="0"/>
              </a:spcBef>
              <a:buNone/>
              <a:defRPr sz="2400" cap="all">
                <a:solidFill>
                  <a:srgbClr val="A9E023"/>
                </a:solidFill>
                <a:effectLst>
                  <a:outerShdw dist="38099" dir="14040142">
                    <a:srgbClr val="000000"/>
                  </a:outerShdw>
                </a:effectLst>
              </a:defRPr>
            </a:lvl1pPr>
          </a:lstStyle>
          <a:p>
            <a:pPr lvl="0"/>
            <a:r>
              <a:rPr lang="ru-RU"/>
              <a:t>Образец текста</a:t>
            </a:r>
          </a:p>
        </p:txBody>
      </p:sp>
      <p:sp>
        <p:nvSpPr>
          <p:cNvPr id="6" name="Text Placeholder 2">
            <a:extLst>
              <a:ext uri="{FF2B5EF4-FFF2-40B4-BE49-F238E27FC236}">
                <a16:creationId xmlns:a16="http://schemas.microsoft.com/office/drawing/2014/main" id="{C5E25315-8145-4742-A41A-8BEE1C82C70A}"/>
              </a:ext>
            </a:extLst>
          </p:cNvPr>
          <p:cNvSpPr txBox="1">
            <a:spLocks noGrp="1"/>
          </p:cNvSpPr>
          <p:nvPr>
            <p:ph type="body" idx="4294967295"/>
          </p:nvPr>
        </p:nvSpPr>
        <p:spPr>
          <a:xfrm>
            <a:off x="1141408" y="4775197"/>
            <a:ext cx="9905996" cy="1015998"/>
          </a:xfrm>
        </p:spPr>
        <p:txBody>
          <a:bodyPr anchor="t"/>
          <a:lstStyle>
            <a:lvl1pPr marL="0" indent="0">
              <a:spcBef>
                <a:spcPts val="400"/>
              </a:spcBef>
              <a:buNone/>
              <a:defRPr sz="1800"/>
            </a:lvl1pPr>
          </a:lstStyle>
          <a:p>
            <a:pPr lvl="0"/>
            <a:r>
              <a:rPr lang="ru-RU"/>
              <a:t>Образец текста</a:t>
            </a:r>
          </a:p>
        </p:txBody>
      </p:sp>
      <p:sp>
        <p:nvSpPr>
          <p:cNvPr id="7" name="Date Placeholder 3">
            <a:extLst>
              <a:ext uri="{FF2B5EF4-FFF2-40B4-BE49-F238E27FC236}">
                <a16:creationId xmlns:a16="http://schemas.microsoft.com/office/drawing/2014/main" id="{832AF63B-65F9-4C2E-9E2D-ED77DDB8DE75}"/>
              </a:ext>
            </a:extLst>
          </p:cNvPr>
          <p:cNvSpPr txBox="1">
            <a:spLocks noGrp="1"/>
          </p:cNvSpPr>
          <p:nvPr>
            <p:ph type="dt" sz="half" idx="7"/>
          </p:nvPr>
        </p:nvSpPr>
        <p:spPr/>
        <p:txBody>
          <a:bodyPr/>
          <a:lstStyle>
            <a:lvl1pPr>
              <a:defRPr/>
            </a:lvl1pPr>
          </a:lstStyle>
          <a:p>
            <a:pPr lvl="0"/>
            <a:r>
              <a:rPr lang="pl-PL"/>
              <a:t>4/25/2020</a:t>
            </a:r>
            <a:endParaRPr lang="en-US"/>
          </a:p>
        </p:txBody>
      </p:sp>
      <p:sp>
        <p:nvSpPr>
          <p:cNvPr id="8" name="Footer Placeholder 4">
            <a:extLst>
              <a:ext uri="{FF2B5EF4-FFF2-40B4-BE49-F238E27FC236}">
                <a16:creationId xmlns:a16="http://schemas.microsoft.com/office/drawing/2014/main" id="{D62692E2-F4DB-4AEC-9679-61E394E3C18A}"/>
              </a:ext>
            </a:extLst>
          </p:cNvPr>
          <p:cNvSpPr txBox="1">
            <a:spLocks noGrp="1"/>
          </p:cNvSpPr>
          <p:nvPr>
            <p:ph type="ftr" sz="quarter" idx="9"/>
          </p:nvPr>
        </p:nvSpPr>
        <p:spPr/>
        <p:txBody>
          <a:bodyPr/>
          <a:lstStyle>
            <a:lvl1pPr>
              <a:defRPr/>
            </a:lvl1pPr>
          </a:lstStyle>
          <a:p>
            <a:pPr lvl="0"/>
            <a:endParaRPr lang="en-US"/>
          </a:p>
        </p:txBody>
      </p:sp>
      <p:sp>
        <p:nvSpPr>
          <p:cNvPr id="9" name="Slide Number Placeholder 5">
            <a:extLst>
              <a:ext uri="{FF2B5EF4-FFF2-40B4-BE49-F238E27FC236}">
                <a16:creationId xmlns:a16="http://schemas.microsoft.com/office/drawing/2014/main" id="{2F5B02A0-78C3-46D8-BBA8-3ED1E95FE6EF}"/>
              </a:ext>
            </a:extLst>
          </p:cNvPr>
          <p:cNvSpPr txBox="1">
            <a:spLocks noGrp="1"/>
          </p:cNvSpPr>
          <p:nvPr>
            <p:ph type="sldNum" sz="quarter" idx="8"/>
          </p:nvPr>
        </p:nvSpPr>
        <p:spPr/>
        <p:txBody>
          <a:bodyPr/>
          <a:lstStyle>
            <a:lvl1pPr>
              <a:defRPr/>
            </a:lvl1pPr>
          </a:lstStyle>
          <a:p>
            <a:pPr lvl="0"/>
            <a:fld id="{9ED495C7-212A-448E-8A6C-B0511A69594D}" type="slidenum">
              <a:t>‹#›</a:t>
            </a:fld>
            <a:endParaRPr lang="en-US"/>
          </a:p>
        </p:txBody>
      </p:sp>
    </p:spTree>
    <p:extLst>
      <p:ext uri="{BB962C8B-B14F-4D97-AF65-F5344CB8AC3E}">
        <p14:creationId xmlns:p14="http://schemas.microsoft.com/office/powerpoint/2010/main" val="577147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27E2-258E-4643-A499-A7E639C39A5C}"/>
              </a:ext>
            </a:extLst>
          </p:cNvPr>
          <p:cNvSpPr txBox="1">
            <a:spLocks noGrp="1"/>
          </p:cNvSpPr>
          <p:nvPr>
            <p:ph type="title"/>
          </p:nvPr>
        </p:nvSpPr>
        <p:spPr>
          <a:xfrm>
            <a:off x="1141408" y="609603"/>
            <a:ext cx="9905996" cy="2743200"/>
          </a:xfrm>
        </p:spPr>
        <p:txBody>
          <a:bodyPr/>
          <a:lstStyle>
            <a:lvl1pPr>
              <a:defRPr/>
            </a:lvl1pPr>
          </a:lstStyle>
          <a:p>
            <a:pPr lvl="0"/>
            <a:r>
              <a:rPr lang="ru-RU"/>
              <a:t>Образец заголовка</a:t>
            </a:r>
            <a:endParaRPr lang="en-US"/>
          </a:p>
        </p:txBody>
      </p:sp>
      <p:sp>
        <p:nvSpPr>
          <p:cNvPr id="3" name="Text Placeholder 9">
            <a:extLst>
              <a:ext uri="{FF2B5EF4-FFF2-40B4-BE49-F238E27FC236}">
                <a16:creationId xmlns:a16="http://schemas.microsoft.com/office/drawing/2014/main" id="{E19E8CC7-247A-468A-84B0-5E74935118AE}"/>
              </a:ext>
            </a:extLst>
          </p:cNvPr>
          <p:cNvSpPr txBox="1">
            <a:spLocks noGrp="1"/>
          </p:cNvSpPr>
          <p:nvPr>
            <p:ph type="body" idx="4294967295"/>
          </p:nvPr>
        </p:nvSpPr>
        <p:spPr>
          <a:xfrm>
            <a:off x="1141408" y="3505196"/>
            <a:ext cx="9905996" cy="838203"/>
          </a:xfrm>
        </p:spPr>
        <p:txBody>
          <a:bodyPr anchor="b"/>
          <a:lstStyle>
            <a:lvl1pPr marL="0">
              <a:spcBef>
                <a:spcPts val="0"/>
              </a:spcBef>
              <a:buNone/>
              <a:defRPr sz="2800" cap="all">
                <a:effectLst>
                  <a:outerShdw dist="38099" dir="14040142">
                    <a:srgbClr val="000000"/>
                  </a:outerShdw>
                </a:effectLst>
              </a:defRPr>
            </a:lvl1pPr>
          </a:lstStyle>
          <a:p>
            <a:pPr lvl="0"/>
            <a:r>
              <a:rPr lang="ru-RU"/>
              <a:t>Образец текста</a:t>
            </a:r>
          </a:p>
        </p:txBody>
      </p:sp>
      <p:sp>
        <p:nvSpPr>
          <p:cNvPr id="4" name="Text Placeholder 2">
            <a:extLst>
              <a:ext uri="{FF2B5EF4-FFF2-40B4-BE49-F238E27FC236}">
                <a16:creationId xmlns:a16="http://schemas.microsoft.com/office/drawing/2014/main" id="{0A683113-9B0C-44E7-834F-8A702B540925}"/>
              </a:ext>
            </a:extLst>
          </p:cNvPr>
          <p:cNvSpPr txBox="1">
            <a:spLocks noGrp="1"/>
          </p:cNvSpPr>
          <p:nvPr>
            <p:ph type="body" idx="4294967295"/>
          </p:nvPr>
        </p:nvSpPr>
        <p:spPr>
          <a:xfrm>
            <a:off x="1141408" y="4343400"/>
            <a:ext cx="9905996" cy="1447796"/>
          </a:xfrm>
        </p:spPr>
        <p:txBody>
          <a:bodyPr anchor="t"/>
          <a:lstStyle>
            <a:lvl1pPr marL="0" indent="0">
              <a:spcBef>
                <a:spcPts val="400"/>
              </a:spcBef>
              <a:buNone/>
              <a:defRPr sz="1800"/>
            </a:lvl1pPr>
          </a:lstStyle>
          <a:p>
            <a:pPr lvl="0"/>
            <a:r>
              <a:rPr lang="ru-RU"/>
              <a:t>Образец текста</a:t>
            </a:r>
          </a:p>
        </p:txBody>
      </p:sp>
      <p:sp>
        <p:nvSpPr>
          <p:cNvPr id="5" name="Date Placeholder 3">
            <a:extLst>
              <a:ext uri="{FF2B5EF4-FFF2-40B4-BE49-F238E27FC236}">
                <a16:creationId xmlns:a16="http://schemas.microsoft.com/office/drawing/2014/main" id="{877AD4B4-D7E9-4648-BC9E-48E25FA70F3C}"/>
              </a:ext>
            </a:extLst>
          </p:cNvPr>
          <p:cNvSpPr txBox="1">
            <a:spLocks noGrp="1"/>
          </p:cNvSpPr>
          <p:nvPr>
            <p:ph type="dt" sz="half" idx="7"/>
          </p:nvPr>
        </p:nvSpPr>
        <p:spPr/>
        <p:txBody>
          <a:bodyPr/>
          <a:lstStyle>
            <a:lvl1pPr>
              <a:defRPr/>
            </a:lvl1pPr>
          </a:lstStyle>
          <a:p>
            <a:pPr lvl="0"/>
            <a:r>
              <a:rPr lang="pl-PL"/>
              <a:t>4/25/2020</a:t>
            </a:r>
            <a:endParaRPr lang="en-US"/>
          </a:p>
        </p:txBody>
      </p:sp>
      <p:sp>
        <p:nvSpPr>
          <p:cNvPr id="6" name="Footer Placeholder 4">
            <a:extLst>
              <a:ext uri="{FF2B5EF4-FFF2-40B4-BE49-F238E27FC236}">
                <a16:creationId xmlns:a16="http://schemas.microsoft.com/office/drawing/2014/main" id="{C0986DB5-416C-4B11-84BA-9E3DF2006F2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ACEC4D6F-38F2-4BA7-9AD1-51AB1CD21D83}"/>
              </a:ext>
            </a:extLst>
          </p:cNvPr>
          <p:cNvSpPr txBox="1">
            <a:spLocks noGrp="1"/>
          </p:cNvSpPr>
          <p:nvPr>
            <p:ph type="sldNum" sz="quarter" idx="8"/>
          </p:nvPr>
        </p:nvSpPr>
        <p:spPr/>
        <p:txBody>
          <a:bodyPr/>
          <a:lstStyle>
            <a:lvl1pPr>
              <a:defRPr/>
            </a:lvl1pPr>
          </a:lstStyle>
          <a:p>
            <a:pPr lvl="0"/>
            <a:fld id="{1BFA89F4-E61F-46B6-AE5D-B6A1A58F29B7}" type="slidenum">
              <a:t>‹#›</a:t>
            </a:fld>
            <a:endParaRPr lang="en-US"/>
          </a:p>
        </p:txBody>
      </p:sp>
    </p:spTree>
    <p:extLst>
      <p:ext uri="{BB962C8B-B14F-4D97-AF65-F5344CB8AC3E}">
        <p14:creationId xmlns:p14="http://schemas.microsoft.com/office/powerpoint/2010/main" val="2104554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C284-ADFB-4CEF-B69B-A740B4617574}"/>
              </a:ext>
            </a:extLst>
          </p:cNvPr>
          <p:cNvSpPr txBox="1">
            <a:spLocks noGrp="1"/>
          </p:cNvSpPr>
          <p:nvPr>
            <p:ph type="title"/>
          </p:nvPr>
        </p:nvSpPr>
        <p:spPr/>
        <p:txBody>
          <a:bodyPr/>
          <a:lstStyle>
            <a:lvl1pPr>
              <a:defRPr/>
            </a:lvl1pPr>
          </a:lstStyle>
          <a:p>
            <a:pPr lvl="0"/>
            <a:r>
              <a:rPr lang="ru-RU"/>
              <a:t>Образец заголовка</a:t>
            </a:r>
            <a:endParaRPr lang="en-US"/>
          </a:p>
        </p:txBody>
      </p:sp>
      <p:sp>
        <p:nvSpPr>
          <p:cNvPr id="3" name="Vertical Text Placeholder 2">
            <a:extLst>
              <a:ext uri="{FF2B5EF4-FFF2-40B4-BE49-F238E27FC236}">
                <a16:creationId xmlns:a16="http://schemas.microsoft.com/office/drawing/2014/main" id="{418DF689-ABAE-48A6-9D89-A4EB4C765FA7}"/>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a:extLst>
              <a:ext uri="{FF2B5EF4-FFF2-40B4-BE49-F238E27FC236}">
                <a16:creationId xmlns:a16="http://schemas.microsoft.com/office/drawing/2014/main" id="{47365F57-4674-4FFA-A2C5-6C5199377D8A}"/>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C96BB924-8B6D-4C9A-BCDA-DE9880BDDB6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D974C55-6DAA-42C8-9EEF-C6754E9F76EB}"/>
              </a:ext>
            </a:extLst>
          </p:cNvPr>
          <p:cNvSpPr txBox="1">
            <a:spLocks noGrp="1"/>
          </p:cNvSpPr>
          <p:nvPr>
            <p:ph type="sldNum" sz="quarter" idx="8"/>
          </p:nvPr>
        </p:nvSpPr>
        <p:spPr/>
        <p:txBody>
          <a:bodyPr/>
          <a:lstStyle>
            <a:lvl1pPr>
              <a:defRPr/>
            </a:lvl1pPr>
          </a:lstStyle>
          <a:p>
            <a:pPr lvl="0"/>
            <a:fld id="{67BC95F5-C068-4A1E-863C-27082ED1F3E8}" type="slidenum">
              <a:t>‹#›</a:t>
            </a:fld>
            <a:endParaRPr lang="en-US"/>
          </a:p>
        </p:txBody>
      </p:sp>
    </p:spTree>
    <p:extLst>
      <p:ext uri="{BB962C8B-B14F-4D97-AF65-F5344CB8AC3E}">
        <p14:creationId xmlns:p14="http://schemas.microsoft.com/office/powerpoint/2010/main" val="201648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5BF284-D2AD-431C-A76C-128444361E0B}"/>
              </a:ext>
            </a:extLst>
          </p:cNvPr>
          <p:cNvSpPr txBox="1">
            <a:spLocks noGrp="1"/>
          </p:cNvSpPr>
          <p:nvPr>
            <p:ph type="title" orient="vert"/>
          </p:nvPr>
        </p:nvSpPr>
        <p:spPr>
          <a:xfrm>
            <a:off x="8836898" y="609603"/>
            <a:ext cx="2210516" cy="5181603"/>
          </a:xfrm>
        </p:spPr>
        <p:txBody>
          <a:bodyPr vert="eaVert"/>
          <a:lstStyle>
            <a:lvl1pPr>
              <a:defRPr/>
            </a:lvl1pPr>
          </a:lstStyle>
          <a:p>
            <a:pPr lvl="0"/>
            <a:r>
              <a:rPr lang="ru-RU"/>
              <a:t>Образец заголовка</a:t>
            </a:r>
            <a:endParaRPr lang="en-US"/>
          </a:p>
        </p:txBody>
      </p:sp>
      <p:sp>
        <p:nvSpPr>
          <p:cNvPr id="3" name="Vertical Text Placeholder 2">
            <a:extLst>
              <a:ext uri="{FF2B5EF4-FFF2-40B4-BE49-F238E27FC236}">
                <a16:creationId xmlns:a16="http://schemas.microsoft.com/office/drawing/2014/main" id="{0A3CD866-536A-4EE2-B900-CE141ABEEBA4}"/>
              </a:ext>
            </a:extLst>
          </p:cNvPr>
          <p:cNvSpPr txBox="1">
            <a:spLocks noGrp="1"/>
          </p:cNvSpPr>
          <p:nvPr>
            <p:ph type="body" orient="vert" idx="1"/>
          </p:nvPr>
        </p:nvSpPr>
        <p:spPr>
          <a:xfrm>
            <a:off x="1141408" y="609603"/>
            <a:ext cx="7543800" cy="5181603"/>
          </a:xfrm>
        </p:spPr>
        <p:txBody>
          <a:bodyPr vert="eaVert" anchor="t"/>
          <a:lstStyle>
            <a:lvl1pPr>
              <a:defRPr/>
            </a:lvl1pPr>
            <a:lvl2pPr>
              <a:defRPr/>
            </a:lvl2pPr>
            <a:lvl3pPr>
              <a:defRPr/>
            </a:lvl3pPr>
            <a:lvl4pPr>
              <a:defRPr/>
            </a:lvl4pPr>
            <a:lvl5pP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a:extLst>
              <a:ext uri="{FF2B5EF4-FFF2-40B4-BE49-F238E27FC236}">
                <a16:creationId xmlns:a16="http://schemas.microsoft.com/office/drawing/2014/main" id="{28576303-8BD8-4D6C-9811-59988D950B4F}"/>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BC8E76D0-B9A9-4078-BB89-274F2A42EB5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7E45C22-3756-47FC-B349-87CD2B7E0D6B}"/>
              </a:ext>
            </a:extLst>
          </p:cNvPr>
          <p:cNvSpPr txBox="1">
            <a:spLocks noGrp="1"/>
          </p:cNvSpPr>
          <p:nvPr>
            <p:ph type="sldNum" sz="quarter" idx="8"/>
          </p:nvPr>
        </p:nvSpPr>
        <p:spPr/>
        <p:txBody>
          <a:bodyPr/>
          <a:lstStyle>
            <a:lvl1pPr>
              <a:defRPr/>
            </a:lvl1pPr>
          </a:lstStyle>
          <a:p>
            <a:pPr lvl="0"/>
            <a:fld id="{FCC121BD-0272-4203-8B60-8244BA2040AA}" type="slidenum">
              <a:t>‹#›</a:t>
            </a:fld>
            <a:endParaRPr lang="en-US"/>
          </a:p>
        </p:txBody>
      </p:sp>
    </p:spTree>
    <p:extLst>
      <p:ext uri="{BB962C8B-B14F-4D97-AF65-F5344CB8AC3E}">
        <p14:creationId xmlns:p14="http://schemas.microsoft.com/office/powerpoint/2010/main" val="156015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29A4-D048-4F4F-8E15-B19CECA156BF}"/>
              </a:ext>
            </a:extLst>
          </p:cNvPr>
          <p:cNvSpPr txBox="1">
            <a:spLocks noGrp="1"/>
          </p:cNvSpPr>
          <p:nvPr>
            <p:ph type="title"/>
          </p:nvPr>
        </p:nvSpPr>
        <p:spPr/>
        <p:txBody>
          <a:bodyPr/>
          <a:lstStyle>
            <a:lvl1pPr>
              <a:defRPr/>
            </a:lvl1pPr>
          </a:lstStyle>
          <a:p>
            <a:pPr lvl="0"/>
            <a:r>
              <a:rPr lang="ru-RU"/>
              <a:t>Образец заголовка</a:t>
            </a:r>
            <a:endParaRPr lang="en-US"/>
          </a:p>
        </p:txBody>
      </p:sp>
      <p:sp>
        <p:nvSpPr>
          <p:cNvPr id="3" name="Content Placeholder 2">
            <a:extLst>
              <a:ext uri="{FF2B5EF4-FFF2-40B4-BE49-F238E27FC236}">
                <a16:creationId xmlns:a16="http://schemas.microsoft.com/office/drawing/2014/main" id="{5CA9CE64-1686-42E6-9097-00EF7DE4C3E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a:extLst>
              <a:ext uri="{FF2B5EF4-FFF2-40B4-BE49-F238E27FC236}">
                <a16:creationId xmlns:a16="http://schemas.microsoft.com/office/drawing/2014/main" id="{B6BB81A7-C41F-4D1E-99B1-E07B361A3B08}"/>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A032BBFD-593B-437F-B23E-99D2407160F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9680E45-5C51-42C8-9588-6757E2F31493}"/>
              </a:ext>
            </a:extLst>
          </p:cNvPr>
          <p:cNvSpPr txBox="1">
            <a:spLocks noGrp="1"/>
          </p:cNvSpPr>
          <p:nvPr>
            <p:ph type="sldNum" sz="quarter" idx="8"/>
          </p:nvPr>
        </p:nvSpPr>
        <p:spPr/>
        <p:txBody>
          <a:bodyPr/>
          <a:lstStyle>
            <a:lvl1pPr>
              <a:defRPr/>
            </a:lvl1pPr>
          </a:lstStyle>
          <a:p>
            <a:pPr lvl="0"/>
            <a:fld id="{90BBD86F-058C-44D6-8A1B-D37E2736137E}" type="slidenum">
              <a:t>‹#›</a:t>
            </a:fld>
            <a:endParaRPr lang="en-US"/>
          </a:p>
        </p:txBody>
      </p:sp>
    </p:spTree>
    <p:extLst>
      <p:ext uri="{BB962C8B-B14F-4D97-AF65-F5344CB8AC3E}">
        <p14:creationId xmlns:p14="http://schemas.microsoft.com/office/powerpoint/2010/main" val="102773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459A-928D-47A2-B862-EBE446D3FE1E}"/>
              </a:ext>
            </a:extLst>
          </p:cNvPr>
          <p:cNvSpPr txBox="1">
            <a:spLocks noGrp="1"/>
          </p:cNvSpPr>
          <p:nvPr>
            <p:ph type="title"/>
          </p:nvPr>
        </p:nvSpPr>
        <p:spPr>
          <a:xfrm>
            <a:off x="1751011" y="3308582"/>
            <a:ext cx="8686800" cy="1468800"/>
          </a:xfrm>
        </p:spPr>
        <p:txBody>
          <a:bodyPr anchor="b"/>
          <a:lstStyle>
            <a:lvl1pPr algn="r">
              <a:defRPr sz="4000"/>
            </a:lvl1pPr>
          </a:lstStyle>
          <a:p>
            <a:pPr lvl="0"/>
            <a:r>
              <a:rPr lang="ru-RU"/>
              <a:t>Образец заголовка</a:t>
            </a:r>
            <a:endParaRPr lang="en-US"/>
          </a:p>
        </p:txBody>
      </p:sp>
      <p:sp>
        <p:nvSpPr>
          <p:cNvPr id="3" name="Text Placeholder 2">
            <a:extLst>
              <a:ext uri="{FF2B5EF4-FFF2-40B4-BE49-F238E27FC236}">
                <a16:creationId xmlns:a16="http://schemas.microsoft.com/office/drawing/2014/main" id="{751F1410-E576-46E2-9127-38720A0579D2}"/>
              </a:ext>
            </a:extLst>
          </p:cNvPr>
          <p:cNvSpPr txBox="1">
            <a:spLocks noGrp="1"/>
          </p:cNvSpPr>
          <p:nvPr>
            <p:ph type="body" idx="1"/>
          </p:nvPr>
        </p:nvSpPr>
        <p:spPr>
          <a:xfrm>
            <a:off x="1751011" y="4777383"/>
            <a:ext cx="8686800" cy="860395"/>
          </a:xfrm>
        </p:spPr>
        <p:txBody>
          <a:bodyPr anchor="t"/>
          <a:lstStyle>
            <a:lvl1pPr marL="0" indent="0" algn="r">
              <a:buNone/>
              <a:defRPr/>
            </a:lvl1pPr>
          </a:lstStyle>
          <a:p>
            <a:pPr lvl="0"/>
            <a:r>
              <a:rPr lang="ru-RU"/>
              <a:t>Образец текста</a:t>
            </a:r>
          </a:p>
        </p:txBody>
      </p:sp>
      <p:sp>
        <p:nvSpPr>
          <p:cNvPr id="4" name="Date Placeholder 3">
            <a:extLst>
              <a:ext uri="{FF2B5EF4-FFF2-40B4-BE49-F238E27FC236}">
                <a16:creationId xmlns:a16="http://schemas.microsoft.com/office/drawing/2014/main" id="{B1D7B5FD-6A19-4A41-ABAD-B9C3286A8DD5}"/>
              </a:ext>
            </a:extLst>
          </p:cNvPr>
          <p:cNvSpPr txBox="1">
            <a:spLocks noGrp="1"/>
          </p:cNvSpPr>
          <p:nvPr>
            <p:ph type="dt" sz="half" idx="7"/>
          </p:nvPr>
        </p:nvSpPr>
        <p:spPr/>
        <p:txBody>
          <a:bodyPr/>
          <a:lstStyle>
            <a:lvl1pPr>
              <a:defRPr/>
            </a:lvl1pPr>
          </a:lstStyle>
          <a:p>
            <a:pPr lvl="0"/>
            <a:r>
              <a:rPr lang="pl-PL"/>
              <a:t>4/25/2020</a:t>
            </a:r>
            <a:endParaRPr lang="en-US"/>
          </a:p>
        </p:txBody>
      </p:sp>
      <p:sp>
        <p:nvSpPr>
          <p:cNvPr id="5" name="Footer Placeholder 4">
            <a:extLst>
              <a:ext uri="{FF2B5EF4-FFF2-40B4-BE49-F238E27FC236}">
                <a16:creationId xmlns:a16="http://schemas.microsoft.com/office/drawing/2014/main" id="{390E56F5-879F-4E2C-B6FB-5EF66E3C9F1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C3C3475-0F75-4BC7-822A-6CB4FE6D38AA}"/>
              </a:ext>
            </a:extLst>
          </p:cNvPr>
          <p:cNvSpPr txBox="1">
            <a:spLocks noGrp="1"/>
          </p:cNvSpPr>
          <p:nvPr>
            <p:ph type="sldNum" sz="quarter" idx="8"/>
          </p:nvPr>
        </p:nvSpPr>
        <p:spPr/>
        <p:txBody>
          <a:bodyPr/>
          <a:lstStyle>
            <a:lvl1pPr>
              <a:defRPr/>
            </a:lvl1pPr>
          </a:lstStyle>
          <a:p>
            <a:pPr lvl="0"/>
            <a:fld id="{BEC2E440-94FB-46AC-BD19-84C1C07E0A6D}" type="slidenum">
              <a:t>‹#›</a:t>
            </a:fld>
            <a:endParaRPr lang="en-US"/>
          </a:p>
        </p:txBody>
      </p:sp>
    </p:spTree>
    <p:extLst>
      <p:ext uri="{BB962C8B-B14F-4D97-AF65-F5344CB8AC3E}">
        <p14:creationId xmlns:p14="http://schemas.microsoft.com/office/powerpoint/2010/main" val="1223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DD9B-542C-4BB2-AFD2-6EA9FF976539}"/>
              </a:ext>
            </a:extLst>
          </p:cNvPr>
          <p:cNvSpPr txBox="1">
            <a:spLocks noGrp="1"/>
          </p:cNvSpPr>
          <p:nvPr>
            <p:ph type="title"/>
          </p:nvPr>
        </p:nvSpPr>
        <p:spPr/>
        <p:txBody>
          <a:bodyPr/>
          <a:lstStyle>
            <a:lvl1pPr>
              <a:defRPr/>
            </a:lvl1pPr>
          </a:lstStyle>
          <a:p>
            <a:pPr lvl="0"/>
            <a:r>
              <a:rPr lang="ru-RU"/>
              <a:t>Образец заголовка</a:t>
            </a:r>
            <a:endParaRPr lang="en-US"/>
          </a:p>
        </p:txBody>
      </p:sp>
      <p:sp>
        <p:nvSpPr>
          <p:cNvPr id="3" name="Content Placeholder 2">
            <a:extLst>
              <a:ext uri="{FF2B5EF4-FFF2-40B4-BE49-F238E27FC236}">
                <a16:creationId xmlns:a16="http://schemas.microsoft.com/office/drawing/2014/main" id="{4656F575-4EC5-4C2C-BA85-E564846A1540}"/>
              </a:ext>
            </a:extLst>
          </p:cNvPr>
          <p:cNvSpPr txBox="1">
            <a:spLocks noGrp="1"/>
          </p:cNvSpPr>
          <p:nvPr>
            <p:ph idx="1"/>
          </p:nvPr>
        </p:nvSpPr>
        <p:spPr>
          <a:xfrm>
            <a:off x="1141408" y="2667003"/>
            <a:ext cx="4876796" cy="3124203"/>
          </a:xfrm>
        </p:spPr>
        <p:txBody>
          <a:bodyPr/>
          <a:lstStyle>
            <a:lvl1pPr>
              <a:spcBef>
                <a:spcPts val="400"/>
              </a:spcBef>
              <a:defRPr sz="1800"/>
            </a:lvl1pPr>
            <a:lvl2pPr>
              <a:defRPr sz="1600"/>
            </a:lvl2pPr>
            <a:lvl3pPr>
              <a:spcBef>
                <a:spcPts val="300"/>
              </a:spcBef>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a:extLst>
              <a:ext uri="{FF2B5EF4-FFF2-40B4-BE49-F238E27FC236}">
                <a16:creationId xmlns:a16="http://schemas.microsoft.com/office/drawing/2014/main" id="{223DD678-C01F-4BCE-AE37-CC75BAC4040B}"/>
              </a:ext>
            </a:extLst>
          </p:cNvPr>
          <p:cNvSpPr txBox="1">
            <a:spLocks noGrp="1"/>
          </p:cNvSpPr>
          <p:nvPr>
            <p:ph idx="2"/>
          </p:nvPr>
        </p:nvSpPr>
        <p:spPr>
          <a:xfrm>
            <a:off x="6170608" y="2667003"/>
            <a:ext cx="4876796" cy="3124203"/>
          </a:xfrm>
        </p:spPr>
        <p:txBody>
          <a:bodyPr/>
          <a:lstStyle>
            <a:lvl1pPr>
              <a:spcBef>
                <a:spcPts val="400"/>
              </a:spcBef>
              <a:defRPr sz="1800"/>
            </a:lvl1pPr>
            <a:lvl2pPr>
              <a:defRPr sz="1600"/>
            </a:lvl2pPr>
            <a:lvl3pPr>
              <a:spcBef>
                <a:spcPts val="300"/>
              </a:spcBef>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a:extLst>
              <a:ext uri="{FF2B5EF4-FFF2-40B4-BE49-F238E27FC236}">
                <a16:creationId xmlns:a16="http://schemas.microsoft.com/office/drawing/2014/main" id="{4C686F71-7AC5-438B-A28D-6444ADFCA78A}"/>
              </a:ext>
            </a:extLst>
          </p:cNvPr>
          <p:cNvSpPr txBox="1">
            <a:spLocks noGrp="1"/>
          </p:cNvSpPr>
          <p:nvPr>
            <p:ph type="dt" sz="half" idx="7"/>
          </p:nvPr>
        </p:nvSpPr>
        <p:spPr/>
        <p:txBody>
          <a:bodyPr/>
          <a:lstStyle>
            <a:lvl1pPr>
              <a:defRPr/>
            </a:lvl1pPr>
          </a:lstStyle>
          <a:p>
            <a:pPr lvl="0"/>
            <a:r>
              <a:rPr lang="pl-PL"/>
              <a:t>4/25/2020</a:t>
            </a:r>
            <a:endParaRPr lang="en-US"/>
          </a:p>
        </p:txBody>
      </p:sp>
      <p:sp>
        <p:nvSpPr>
          <p:cNvPr id="6" name="Footer Placeholder 5">
            <a:extLst>
              <a:ext uri="{FF2B5EF4-FFF2-40B4-BE49-F238E27FC236}">
                <a16:creationId xmlns:a16="http://schemas.microsoft.com/office/drawing/2014/main" id="{1588439C-B398-453A-B98D-67BA322170F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2F193416-CCDF-4FD6-82E3-37BA8B5701CD}"/>
              </a:ext>
            </a:extLst>
          </p:cNvPr>
          <p:cNvSpPr txBox="1">
            <a:spLocks noGrp="1"/>
          </p:cNvSpPr>
          <p:nvPr>
            <p:ph type="sldNum" sz="quarter" idx="8"/>
          </p:nvPr>
        </p:nvSpPr>
        <p:spPr/>
        <p:txBody>
          <a:bodyPr/>
          <a:lstStyle>
            <a:lvl1pPr>
              <a:defRPr/>
            </a:lvl1pPr>
          </a:lstStyle>
          <a:p>
            <a:pPr lvl="0"/>
            <a:fld id="{796D4D8C-8A61-477E-9D18-DFD0AA2E15AF}" type="slidenum">
              <a:t>‹#›</a:t>
            </a:fld>
            <a:endParaRPr lang="en-US"/>
          </a:p>
        </p:txBody>
      </p:sp>
    </p:spTree>
    <p:extLst>
      <p:ext uri="{BB962C8B-B14F-4D97-AF65-F5344CB8AC3E}">
        <p14:creationId xmlns:p14="http://schemas.microsoft.com/office/powerpoint/2010/main" val="3001507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6A9F-8D76-420D-AC12-6ADC00729923}"/>
              </a:ext>
            </a:extLst>
          </p:cNvPr>
          <p:cNvSpPr txBox="1">
            <a:spLocks noGrp="1"/>
          </p:cNvSpPr>
          <p:nvPr>
            <p:ph type="title"/>
          </p:nvPr>
        </p:nvSpPr>
        <p:spPr/>
        <p:txBody>
          <a:bodyPr/>
          <a:lstStyle>
            <a:lvl1pPr>
              <a:defRPr/>
            </a:lvl1pPr>
          </a:lstStyle>
          <a:p>
            <a:pPr lvl="0"/>
            <a:r>
              <a:rPr lang="ru-RU"/>
              <a:t>Образец заголовка</a:t>
            </a:r>
            <a:endParaRPr lang="en-US"/>
          </a:p>
        </p:txBody>
      </p:sp>
      <p:sp>
        <p:nvSpPr>
          <p:cNvPr id="3" name="Text Placeholder 2">
            <a:extLst>
              <a:ext uri="{FF2B5EF4-FFF2-40B4-BE49-F238E27FC236}">
                <a16:creationId xmlns:a16="http://schemas.microsoft.com/office/drawing/2014/main" id="{395BCA6D-6BCB-4AFB-AAC3-19A76A09E252}"/>
              </a:ext>
            </a:extLst>
          </p:cNvPr>
          <p:cNvSpPr txBox="1">
            <a:spLocks noGrp="1"/>
          </p:cNvSpPr>
          <p:nvPr>
            <p:ph type="body" idx="1"/>
          </p:nvPr>
        </p:nvSpPr>
        <p:spPr>
          <a:xfrm>
            <a:off x="1429280" y="2658535"/>
            <a:ext cx="4588934" cy="576264"/>
          </a:xfrm>
        </p:spPr>
        <p:txBody>
          <a:bodyPr anchor="b">
            <a:noAutofit/>
          </a:bodyPr>
          <a:lstStyle>
            <a:lvl1pPr marL="0" indent="0">
              <a:spcBef>
                <a:spcPts val="700"/>
              </a:spcBef>
              <a:buNone/>
              <a:defRPr sz="2800"/>
            </a:lvl1pPr>
          </a:lstStyle>
          <a:p>
            <a:pPr lvl="0"/>
            <a:r>
              <a:rPr lang="ru-RU"/>
              <a:t>Образец текста</a:t>
            </a:r>
          </a:p>
        </p:txBody>
      </p:sp>
      <p:sp>
        <p:nvSpPr>
          <p:cNvPr id="4" name="Content Placeholder 3">
            <a:extLst>
              <a:ext uri="{FF2B5EF4-FFF2-40B4-BE49-F238E27FC236}">
                <a16:creationId xmlns:a16="http://schemas.microsoft.com/office/drawing/2014/main" id="{72D63401-F0FB-4B22-AA2C-848F3340E6DB}"/>
              </a:ext>
            </a:extLst>
          </p:cNvPr>
          <p:cNvSpPr txBox="1">
            <a:spLocks noGrp="1"/>
          </p:cNvSpPr>
          <p:nvPr>
            <p:ph idx="2"/>
          </p:nvPr>
        </p:nvSpPr>
        <p:spPr>
          <a:xfrm>
            <a:off x="1141408" y="3243257"/>
            <a:ext cx="4876796" cy="2547939"/>
          </a:xfrm>
        </p:spPr>
        <p:txBody>
          <a:bodyPr anchor="t"/>
          <a:lstStyle>
            <a:lvl1pPr>
              <a:spcBef>
                <a:spcPts val="400"/>
              </a:spcBef>
              <a:defRPr sz="1800"/>
            </a:lvl1pPr>
            <a:lvl2pPr>
              <a:defRPr sz="1600"/>
            </a:lvl2pPr>
            <a:lvl3pPr>
              <a:spcBef>
                <a:spcPts val="300"/>
              </a:spcBef>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a:extLst>
              <a:ext uri="{FF2B5EF4-FFF2-40B4-BE49-F238E27FC236}">
                <a16:creationId xmlns:a16="http://schemas.microsoft.com/office/drawing/2014/main" id="{47E80E1E-984E-4D05-89D8-92FE375AC6B4}"/>
              </a:ext>
            </a:extLst>
          </p:cNvPr>
          <p:cNvSpPr txBox="1">
            <a:spLocks noGrp="1"/>
          </p:cNvSpPr>
          <p:nvPr>
            <p:ph type="body" idx="3"/>
          </p:nvPr>
        </p:nvSpPr>
        <p:spPr>
          <a:xfrm>
            <a:off x="6443136" y="2667003"/>
            <a:ext cx="4604278" cy="576264"/>
          </a:xfrm>
        </p:spPr>
        <p:txBody>
          <a:bodyPr anchor="b">
            <a:noAutofit/>
          </a:bodyPr>
          <a:lstStyle>
            <a:lvl1pPr marL="0" indent="0">
              <a:spcBef>
                <a:spcPts val="700"/>
              </a:spcBef>
              <a:buNone/>
              <a:defRPr sz="2800"/>
            </a:lvl1pPr>
          </a:lstStyle>
          <a:p>
            <a:pPr lvl="0"/>
            <a:r>
              <a:rPr lang="ru-RU"/>
              <a:t>Образец текста</a:t>
            </a:r>
          </a:p>
        </p:txBody>
      </p:sp>
      <p:sp>
        <p:nvSpPr>
          <p:cNvPr id="6" name="Content Placeholder 5">
            <a:extLst>
              <a:ext uri="{FF2B5EF4-FFF2-40B4-BE49-F238E27FC236}">
                <a16:creationId xmlns:a16="http://schemas.microsoft.com/office/drawing/2014/main" id="{7DCBD5B0-B29B-4029-81FF-36DBA3B1AF54}"/>
              </a:ext>
            </a:extLst>
          </p:cNvPr>
          <p:cNvSpPr txBox="1">
            <a:spLocks noGrp="1"/>
          </p:cNvSpPr>
          <p:nvPr>
            <p:ph idx="4"/>
          </p:nvPr>
        </p:nvSpPr>
        <p:spPr>
          <a:xfrm>
            <a:off x="6170608" y="3243257"/>
            <a:ext cx="4876796" cy="2547939"/>
          </a:xfrm>
        </p:spPr>
        <p:txBody>
          <a:bodyPr anchor="t"/>
          <a:lstStyle>
            <a:lvl1pPr>
              <a:spcBef>
                <a:spcPts val="400"/>
              </a:spcBef>
              <a:defRPr sz="1800"/>
            </a:lvl1pPr>
            <a:lvl2pPr>
              <a:defRPr sz="1600"/>
            </a:lvl2pPr>
            <a:lvl3pPr>
              <a:spcBef>
                <a:spcPts val="300"/>
              </a:spcBef>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a:extLst>
              <a:ext uri="{FF2B5EF4-FFF2-40B4-BE49-F238E27FC236}">
                <a16:creationId xmlns:a16="http://schemas.microsoft.com/office/drawing/2014/main" id="{1ABD3684-8377-4225-AAE3-AEF262E60F97}"/>
              </a:ext>
            </a:extLst>
          </p:cNvPr>
          <p:cNvSpPr txBox="1">
            <a:spLocks noGrp="1"/>
          </p:cNvSpPr>
          <p:nvPr>
            <p:ph type="dt" sz="half" idx="7"/>
          </p:nvPr>
        </p:nvSpPr>
        <p:spPr/>
        <p:txBody>
          <a:bodyPr/>
          <a:lstStyle>
            <a:lvl1pPr>
              <a:defRPr/>
            </a:lvl1pPr>
          </a:lstStyle>
          <a:p>
            <a:pPr lvl="0"/>
            <a:r>
              <a:rPr lang="pl-PL"/>
              <a:t>4/25/2020</a:t>
            </a:r>
            <a:endParaRPr lang="en-US"/>
          </a:p>
        </p:txBody>
      </p:sp>
      <p:sp>
        <p:nvSpPr>
          <p:cNvPr id="8" name="Footer Placeholder 7">
            <a:extLst>
              <a:ext uri="{FF2B5EF4-FFF2-40B4-BE49-F238E27FC236}">
                <a16:creationId xmlns:a16="http://schemas.microsoft.com/office/drawing/2014/main" id="{BBC85EB7-A072-4A01-8A06-AEE02F7FA023}"/>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B199CB02-276E-4ECC-A98F-5F6241A1A7C3}"/>
              </a:ext>
            </a:extLst>
          </p:cNvPr>
          <p:cNvSpPr txBox="1">
            <a:spLocks noGrp="1"/>
          </p:cNvSpPr>
          <p:nvPr>
            <p:ph type="sldNum" sz="quarter" idx="8"/>
          </p:nvPr>
        </p:nvSpPr>
        <p:spPr/>
        <p:txBody>
          <a:bodyPr/>
          <a:lstStyle>
            <a:lvl1pPr>
              <a:defRPr/>
            </a:lvl1pPr>
          </a:lstStyle>
          <a:p>
            <a:pPr lvl="0"/>
            <a:fld id="{E59E41A3-F603-476C-8D9E-9A2339F0BE64}" type="slidenum">
              <a:t>‹#›</a:t>
            </a:fld>
            <a:endParaRPr lang="en-US"/>
          </a:p>
        </p:txBody>
      </p:sp>
    </p:spTree>
    <p:extLst>
      <p:ext uri="{BB962C8B-B14F-4D97-AF65-F5344CB8AC3E}">
        <p14:creationId xmlns:p14="http://schemas.microsoft.com/office/powerpoint/2010/main" val="388777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FD2A-546B-40E1-B6AB-32D5C942A519}"/>
              </a:ext>
            </a:extLst>
          </p:cNvPr>
          <p:cNvSpPr txBox="1">
            <a:spLocks noGrp="1"/>
          </p:cNvSpPr>
          <p:nvPr>
            <p:ph type="title"/>
          </p:nvPr>
        </p:nvSpPr>
        <p:spPr/>
        <p:txBody>
          <a:bodyPr/>
          <a:lstStyle>
            <a:lvl1pPr>
              <a:defRPr/>
            </a:lvl1pPr>
          </a:lstStyle>
          <a:p>
            <a:pPr lvl="0"/>
            <a:r>
              <a:rPr lang="ru-RU"/>
              <a:t>Образец заголовка</a:t>
            </a:r>
            <a:endParaRPr lang="en-US"/>
          </a:p>
        </p:txBody>
      </p:sp>
      <p:sp>
        <p:nvSpPr>
          <p:cNvPr id="3" name="Date Placeholder 2">
            <a:extLst>
              <a:ext uri="{FF2B5EF4-FFF2-40B4-BE49-F238E27FC236}">
                <a16:creationId xmlns:a16="http://schemas.microsoft.com/office/drawing/2014/main" id="{E3ABF60C-76E7-44CD-951F-2D3DF0803909}"/>
              </a:ext>
            </a:extLst>
          </p:cNvPr>
          <p:cNvSpPr txBox="1">
            <a:spLocks noGrp="1"/>
          </p:cNvSpPr>
          <p:nvPr>
            <p:ph type="dt" sz="half" idx="7"/>
          </p:nvPr>
        </p:nvSpPr>
        <p:spPr/>
        <p:txBody>
          <a:bodyPr/>
          <a:lstStyle>
            <a:lvl1pPr>
              <a:defRPr/>
            </a:lvl1pPr>
          </a:lstStyle>
          <a:p>
            <a:pPr lvl="0"/>
            <a:r>
              <a:rPr lang="pl-PL"/>
              <a:t>4/25/2020</a:t>
            </a:r>
            <a:endParaRPr lang="en-US"/>
          </a:p>
        </p:txBody>
      </p:sp>
      <p:sp>
        <p:nvSpPr>
          <p:cNvPr id="4" name="Footer Placeholder 3">
            <a:extLst>
              <a:ext uri="{FF2B5EF4-FFF2-40B4-BE49-F238E27FC236}">
                <a16:creationId xmlns:a16="http://schemas.microsoft.com/office/drawing/2014/main" id="{433EC4DD-6258-48F7-B15D-C405C0F80935}"/>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311C99E3-85F8-47B5-AC17-9D094D299B86}"/>
              </a:ext>
            </a:extLst>
          </p:cNvPr>
          <p:cNvSpPr txBox="1">
            <a:spLocks noGrp="1"/>
          </p:cNvSpPr>
          <p:nvPr>
            <p:ph type="sldNum" sz="quarter" idx="8"/>
          </p:nvPr>
        </p:nvSpPr>
        <p:spPr/>
        <p:txBody>
          <a:bodyPr/>
          <a:lstStyle>
            <a:lvl1pPr>
              <a:defRPr/>
            </a:lvl1pPr>
          </a:lstStyle>
          <a:p>
            <a:pPr lvl="0"/>
            <a:fld id="{5379C1AD-17B4-417A-A287-5EFFD498B36C}" type="slidenum">
              <a:t>‹#›</a:t>
            </a:fld>
            <a:endParaRPr lang="en-US"/>
          </a:p>
        </p:txBody>
      </p:sp>
    </p:spTree>
    <p:extLst>
      <p:ext uri="{BB962C8B-B14F-4D97-AF65-F5344CB8AC3E}">
        <p14:creationId xmlns:p14="http://schemas.microsoft.com/office/powerpoint/2010/main" val="565372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55717C-7A2B-4336-9B69-F4CE26D98438}"/>
              </a:ext>
            </a:extLst>
          </p:cNvPr>
          <p:cNvSpPr txBox="1">
            <a:spLocks noGrp="1"/>
          </p:cNvSpPr>
          <p:nvPr>
            <p:ph type="dt" sz="half" idx="7"/>
          </p:nvPr>
        </p:nvSpPr>
        <p:spPr/>
        <p:txBody>
          <a:bodyPr/>
          <a:lstStyle>
            <a:lvl1pPr>
              <a:defRPr/>
            </a:lvl1pPr>
          </a:lstStyle>
          <a:p>
            <a:pPr lvl="0"/>
            <a:r>
              <a:rPr lang="pl-PL"/>
              <a:t>4/25/2020</a:t>
            </a:r>
            <a:endParaRPr lang="en-US"/>
          </a:p>
        </p:txBody>
      </p:sp>
      <p:sp>
        <p:nvSpPr>
          <p:cNvPr id="3" name="Footer Placeholder 2">
            <a:extLst>
              <a:ext uri="{FF2B5EF4-FFF2-40B4-BE49-F238E27FC236}">
                <a16:creationId xmlns:a16="http://schemas.microsoft.com/office/drawing/2014/main" id="{06257E26-9E0D-4B83-B705-6EEAD7B01697}"/>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2FB7BCCE-42D7-4C8E-B054-40FDE14D5430}"/>
              </a:ext>
            </a:extLst>
          </p:cNvPr>
          <p:cNvSpPr txBox="1">
            <a:spLocks noGrp="1"/>
          </p:cNvSpPr>
          <p:nvPr>
            <p:ph type="sldNum" sz="quarter" idx="8"/>
          </p:nvPr>
        </p:nvSpPr>
        <p:spPr/>
        <p:txBody>
          <a:bodyPr/>
          <a:lstStyle>
            <a:lvl1pPr>
              <a:defRPr/>
            </a:lvl1pPr>
          </a:lstStyle>
          <a:p>
            <a:pPr lvl="0"/>
            <a:fld id="{CA6CDBEE-6EFB-4418-A8C0-2E50C665F3E1}" type="slidenum">
              <a:t>‹#›</a:t>
            </a:fld>
            <a:endParaRPr lang="en-US"/>
          </a:p>
        </p:txBody>
      </p:sp>
    </p:spTree>
    <p:extLst>
      <p:ext uri="{BB962C8B-B14F-4D97-AF65-F5344CB8AC3E}">
        <p14:creationId xmlns:p14="http://schemas.microsoft.com/office/powerpoint/2010/main" val="378351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E68C-D02A-444A-A61B-024949DE861F}"/>
              </a:ext>
            </a:extLst>
          </p:cNvPr>
          <p:cNvSpPr txBox="1">
            <a:spLocks noGrp="1"/>
          </p:cNvSpPr>
          <p:nvPr>
            <p:ph type="title"/>
          </p:nvPr>
        </p:nvSpPr>
        <p:spPr>
          <a:xfrm>
            <a:off x="1141408" y="1600200"/>
            <a:ext cx="3549124" cy="1371600"/>
          </a:xfrm>
        </p:spPr>
        <p:txBody>
          <a:bodyPr anchor="b"/>
          <a:lstStyle>
            <a:lvl1pPr>
              <a:defRPr sz="2400"/>
            </a:lvl1pPr>
          </a:lstStyle>
          <a:p>
            <a:pPr lvl="0"/>
            <a:r>
              <a:rPr lang="ru-RU"/>
              <a:t>Образец заголовка</a:t>
            </a:r>
            <a:endParaRPr lang="en-US"/>
          </a:p>
        </p:txBody>
      </p:sp>
      <p:sp>
        <p:nvSpPr>
          <p:cNvPr id="3" name="Content Placeholder 2">
            <a:extLst>
              <a:ext uri="{FF2B5EF4-FFF2-40B4-BE49-F238E27FC236}">
                <a16:creationId xmlns:a16="http://schemas.microsoft.com/office/drawing/2014/main" id="{1E795DE3-140D-4723-BF1D-09589141A248}"/>
              </a:ext>
            </a:extLst>
          </p:cNvPr>
          <p:cNvSpPr txBox="1">
            <a:spLocks noGrp="1"/>
          </p:cNvSpPr>
          <p:nvPr>
            <p:ph idx="1"/>
          </p:nvPr>
        </p:nvSpPr>
        <p:spPr>
          <a:xfrm>
            <a:off x="5103815" y="609603"/>
            <a:ext cx="5943600" cy="5181603"/>
          </a:xfrm>
        </p:spPr>
        <p:txBody>
          <a:bodyPr/>
          <a:lstStyle>
            <a:lvl1pPr>
              <a:defRPr/>
            </a:lvl1pPr>
            <a:lvl2pPr>
              <a:defRPr/>
            </a:lvl2pPr>
            <a:lvl3pPr>
              <a:defRPr/>
            </a:lvl3pPr>
            <a:lvl4pPr>
              <a:defRPr/>
            </a:lvl4pPr>
            <a:lvl5pP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a:extLst>
              <a:ext uri="{FF2B5EF4-FFF2-40B4-BE49-F238E27FC236}">
                <a16:creationId xmlns:a16="http://schemas.microsoft.com/office/drawing/2014/main" id="{373A28FF-D286-4D7D-8D66-BA5E114B64A3}"/>
              </a:ext>
            </a:extLst>
          </p:cNvPr>
          <p:cNvSpPr txBox="1">
            <a:spLocks noGrp="1"/>
          </p:cNvSpPr>
          <p:nvPr>
            <p:ph type="body" idx="2"/>
          </p:nvPr>
        </p:nvSpPr>
        <p:spPr>
          <a:xfrm>
            <a:off x="1141408" y="2971800"/>
            <a:ext cx="3549124" cy="1828800"/>
          </a:xfrm>
        </p:spPr>
        <p:txBody>
          <a:bodyPr/>
          <a:lstStyle>
            <a:lvl1pPr marL="0" indent="0">
              <a:spcBef>
                <a:spcPts val="400"/>
              </a:spcBef>
              <a:buNone/>
              <a:defRPr sz="1600"/>
            </a:lvl1pPr>
          </a:lstStyle>
          <a:p>
            <a:pPr lvl="0"/>
            <a:r>
              <a:rPr lang="ru-RU"/>
              <a:t>Образец текста</a:t>
            </a:r>
          </a:p>
        </p:txBody>
      </p:sp>
      <p:sp>
        <p:nvSpPr>
          <p:cNvPr id="5" name="Date Placeholder 4">
            <a:extLst>
              <a:ext uri="{FF2B5EF4-FFF2-40B4-BE49-F238E27FC236}">
                <a16:creationId xmlns:a16="http://schemas.microsoft.com/office/drawing/2014/main" id="{022EA1A0-F866-4A47-BE02-B7B435F36FF6}"/>
              </a:ext>
            </a:extLst>
          </p:cNvPr>
          <p:cNvSpPr txBox="1">
            <a:spLocks noGrp="1"/>
          </p:cNvSpPr>
          <p:nvPr>
            <p:ph type="dt" sz="half" idx="7"/>
          </p:nvPr>
        </p:nvSpPr>
        <p:spPr/>
        <p:txBody>
          <a:bodyPr/>
          <a:lstStyle>
            <a:lvl1pPr>
              <a:defRPr/>
            </a:lvl1pPr>
          </a:lstStyle>
          <a:p>
            <a:pPr lvl="0"/>
            <a:r>
              <a:rPr lang="pl-PL"/>
              <a:t>4/25/2020</a:t>
            </a:r>
            <a:endParaRPr lang="en-US"/>
          </a:p>
        </p:txBody>
      </p:sp>
      <p:sp>
        <p:nvSpPr>
          <p:cNvPr id="6" name="Footer Placeholder 5">
            <a:extLst>
              <a:ext uri="{FF2B5EF4-FFF2-40B4-BE49-F238E27FC236}">
                <a16:creationId xmlns:a16="http://schemas.microsoft.com/office/drawing/2014/main" id="{E9711EBD-DB07-4879-BE49-380F1FB73710}"/>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0C50BB5-0C4A-4DBB-B975-0E3695055B51}"/>
              </a:ext>
            </a:extLst>
          </p:cNvPr>
          <p:cNvSpPr txBox="1">
            <a:spLocks noGrp="1"/>
          </p:cNvSpPr>
          <p:nvPr>
            <p:ph type="sldNum" sz="quarter" idx="8"/>
          </p:nvPr>
        </p:nvSpPr>
        <p:spPr/>
        <p:txBody>
          <a:bodyPr/>
          <a:lstStyle>
            <a:lvl1pPr>
              <a:defRPr/>
            </a:lvl1pPr>
          </a:lstStyle>
          <a:p>
            <a:pPr lvl="0"/>
            <a:fld id="{6D304DF2-0148-4A3E-AAD7-57154DFB42A6}" type="slidenum">
              <a:t>‹#›</a:t>
            </a:fld>
            <a:endParaRPr lang="en-US"/>
          </a:p>
        </p:txBody>
      </p:sp>
    </p:spTree>
    <p:extLst>
      <p:ext uri="{BB962C8B-B14F-4D97-AF65-F5344CB8AC3E}">
        <p14:creationId xmlns:p14="http://schemas.microsoft.com/office/powerpoint/2010/main" val="179832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AAC8-EF09-43AB-A18F-EEB246DA0C24}"/>
              </a:ext>
            </a:extLst>
          </p:cNvPr>
          <p:cNvSpPr txBox="1">
            <a:spLocks noGrp="1"/>
          </p:cNvSpPr>
          <p:nvPr>
            <p:ph type="title"/>
          </p:nvPr>
        </p:nvSpPr>
        <p:spPr>
          <a:xfrm>
            <a:off x="1141408" y="1600200"/>
            <a:ext cx="5333996" cy="1371600"/>
          </a:xfrm>
        </p:spPr>
        <p:txBody>
          <a:bodyPr anchor="b"/>
          <a:lstStyle>
            <a:lvl1pPr>
              <a:defRPr sz="2800"/>
            </a:lvl1pPr>
          </a:lstStyle>
          <a:p>
            <a:pPr lvl="0"/>
            <a:r>
              <a:rPr lang="ru-RU"/>
              <a:t>Образец заголовка</a:t>
            </a:r>
            <a:endParaRPr lang="en-US"/>
          </a:p>
        </p:txBody>
      </p:sp>
      <p:sp>
        <p:nvSpPr>
          <p:cNvPr id="3" name="Picture Placeholder 2">
            <a:extLst>
              <a:ext uri="{FF2B5EF4-FFF2-40B4-BE49-F238E27FC236}">
                <a16:creationId xmlns:a16="http://schemas.microsoft.com/office/drawing/2014/main" id="{DB5EDEB8-58AA-49AB-828A-087F67BBD8A0}"/>
              </a:ext>
            </a:extLst>
          </p:cNvPr>
          <p:cNvSpPr txBox="1">
            <a:spLocks noGrp="1"/>
          </p:cNvSpPr>
          <p:nvPr>
            <p:ph type="pic" idx="1"/>
          </p:nvPr>
        </p:nvSpPr>
        <p:spPr>
          <a:xfrm>
            <a:off x="7433733" y="-18288"/>
            <a:ext cx="3276596" cy="6903720"/>
          </a:xfrm>
          <a:ln w="38103">
            <a:solidFill>
              <a:srgbClr val="363D46"/>
            </a:solidFill>
            <a:prstDash val="solid"/>
          </a:ln>
        </p:spPr>
        <p:txBody>
          <a:bodyPr anchor="t" anchorCtr="1"/>
          <a:lstStyle>
            <a:lvl1pPr marL="0" indent="0" algn="ctr">
              <a:spcBef>
                <a:spcPts val="400"/>
              </a:spcBef>
              <a:buNone/>
              <a:defRPr sz="1600"/>
            </a:lvl1pPr>
          </a:lstStyle>
          <a:p>
            <a:pPr lvl="0"/>
            <a:r>
              <a:rPr lang="ru-RU"/>
              <a:t>Вставка рисунка</a:t>
            </a:r>
            <a:endParaRPr lang="en-US"/>
          </a:p>
        </p:txBody>
      </p:sp>
      <p:sp>
        <p:nvSpPr>
          <p:cNvPr id="4" name="Text Placeholder 3">
            <a:extLst>
              <a:ext uri="{FF2B5EF4-FFF2-40B4-BE49-F238E27FC236}">
                <a16:creationId xmlns:a16="http://schemas.microsoft.com/office/drawing/2014/main" id="{838A8CE9-E184-453C-8C02-795E730D0EA5}"/>
              </a:ext>
            </a:extLst>
          </p:cNvPr>
          <p:cNvSpPr txBox="1">
            <a:spLocks noGrp="1"/>
          </p:cNvSpPr>
          <p:nvPr>
            <p:ph type="body" idx="2"/>
          </p:nvPr>
        </p:nvSpPr>
        <p:spPr>
          <a:xfrm>
            <a:off x="1141408" y="2971800"/>
            <a:ext cx="5333996" cy="1828800"/>
          </a:xfrm>
        </p:spPr>
        <p:txBody>
          <a:bodyPr/>
          <a:lstStyle>
            <a:lvl1pPr marL="0" indent="0">
              <a:spcBef>
                <a:spcPts val="400"/>
              </a:spcBef>
              <a:buNone/>
              <a:defRPr sz="1800"/>
            </a:lvl1pPr>
          </a:lstStyle>
          <a:p>
            <a:pPr lvl="0"/>
            <a:r>
              <a:rPr lang="ru-RU"/>
              <a:t>Образец текста</a:t>
            </a:r>
          </a:p>
        </p:txBody>
      </p:sp>
      <p:sp>
        <p:nvSpPr>
          <p:cNvPr id="5" name="Date Placeholder 4">
            <a:extLst>
              <a:ext uri="{FF2B5EF4-FFF2-40B4-BE49-F238E27FC236}">
                <a16:creationId xmlns:a16="http://schemas.microsoft.com/office/drawing/2014/main" id="{DAB95DF9-6440-40B8-BB1E-BC745450C927}"/>
              </a:ext>
            </a:extLst>
          </p:cNvPr>
          <p:cNvSpPr txBox="1">
            <a:spLocks noGrp="1"/>
          </p:cNvSpPr>
          <p:nvPr>
            <p:ph type="dt" sz="half" idx="7"/>
          </p:nvPr>
        </p:nvSpPr>
        <p:spPr>
          <a:xfrm>
            <a:off x="6399208" y="5883277"/>
            <a:ext cx="914400" cy="365129"/>
          </a:xfrm>
        </p:spPr>
        <p:txBody>
          <a:bodyPr/>
          <a:lstStyle>
            <a:lvl1pPr>
              <a:defRPr/>
            </a:lvl1pPr>
          </a:lstStyle>
          <a:p>
            <a:pPr lvl="0"/>
            <a:r>
              <a:rPr lang="pl-PL"/>
              <a:t>4/25/2020</a:t>
            </a:r>
            <a:endParaRPr lang="en-US"/>
          </a:p>
        </p:txBody>
      </p:sp>
      <p:sp>
        <p:nvSpPr>
          <p:cNvPr id="6" name="Footer Placeholder 5">
            <a:extLst>
              <a:ext uri="{FF2B5EF4-FFF2-40B4-BE49-F238E27FC236}">
                <a16:creationId xmlns:a16="http://schemas.microsoft.com/office/drawing/2014/main" id="{F68CF9F2-67CB-4F86-BF80-82F2A33865DF}"/>
              </a:ext>
            </a:extLst>
          </p:cNvPr>
          <p:cNvSpPr txBox="1">
            <a:spLocks noGrp="1"/>
          </p:cNvSpPr>
          <p:nvPr>
            <p:ph type="ftr" sz="quarter" idx="9"/>
          </p:nvPr>
        </p:nvSpPr>
        <p:spPr>
          <a:xfrm>
            <a:off x="1141408" y="5883277"/>
            <a:ext cx="5105396" cy="365129"/>
          </a:xfrm>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75457389-FB96-400C-B017-9C60794CA240}"/>
              </a:ext>
            </a:extLst>
          </p:cNvPr>
          <p:cNvSpPr txBox="1">
            <a:spLocks noGrp="1"/>
          </p:cNvSpPr>
          <p:nvPr>
            <p:ph type="sldNum" sz="quarter" idx="8"/>
          </p:nvPr>
        </p:nvSpPr>
        <p:spPr>
          <a:xfrm>
            <a:off x="10742608" y="5883277"/>
            <a:ext cx="322563" cy="365129"/>
          </a:xfrm>
        </p:spPr>
        <p:txBody>
          <a:bodyPr/>
          <a:lstStyle>
            <a:lvl1pPr>
              <a:defRPr/>
            </a:lvl1pPr>
          </a:lstStyle>
          <a:p>
            <a:pPr lvl="0"/>
            <a:fld id="{0DF7F735-7676-4A0C-95A1-189E9FEE0767}" type="slidenum">
              <a:t>‹#›</a:t>
            </a:fld>
            <a:endParaRPr lang="en-US"/>
          </a:p>
        </p:txBody>
      </p:sp>
    </p:spTree>
    <p:extLst>
      <p:ext uri="{BB962C8B-B14F-4D97-AF65-F5344CB8AC3E}">
        <p14:creationId xmlns:p14="http://schemas.microsoft.com/office/powerpoint/2010/main" val="3766996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1647C4-D29F-48C7-98C4-56C94F8784D3}"/>
              </a:ext>
            </a:extLst>
          </p:cNvPr>
          <p:cNvSpPr txBox="1">
            <a:spLocks noGrp="1"/>
          </p:cNvSpPr>
          <p:nvPr>
            <p:ph type="title"/>
          </p:nvPr>
        </p:nvSpPr>
        <p:spPr>
          <a:xfrm>
            <a:off x="1141408" y="609603"/>
            <a:ext cx="9905996" cy="1904996"/>
          </a:xfrm>
          <a:prstGeom prst="rect">
            <a:avLst/>
          </a:prstGeom>
          <a:noFill/>
          <a:ln>
            <a:noFill/>
          </a:ln>
        </p:spPr>
        <p:txBody>
          <a:bodyPr vert="horz" wrap="square" lIns="91440" tIns="45720" rIns="91440" bIns="45720" anchor="ctr" anchorCtr="0" compatLnSpc="1">
            <a:normAutofit/>
          </a:bodyPr>
          <a:lstStyle/>
          <a:p>
            <a:pPr lvl="0"/>
            <a:r>
              <a:rPr lang="ru-RU"/>
              <a:t>Образец заголовка</a:t>
            </a:r>
            <a:endParaRPr lang="en-US"/>
          </a:p>
        </p:txBody>
      </p:sp>
      <p:sp>
        <p:nvSpPr>
          <p:cNvPr id="3" name="Text Placeholder 2">
            <a:extLst>
              <a:ext uri="{FF2B5EF4-FFF2-40B4-BE49-F238E27FC236}">
                <a16:creationId xmlns:a16="http://schemas.microsoft.com/office/drawing/2014/main" id="{7556A316-91F3-4CFD-BC7F-1A72E5607A2D}"/>
              </a:ext>
            </a:extLst>
          </p:cNvPr>
          <p:cNvSpPr txBox="1">
            <a:spLocks noGrp="1"/>
          </p:cNvSpPr>
          <p:nvPr>
            <p:ph type="body" idx="1"/>
          </p:nvPr>
        </p:nvSpPr>
        <p:spPr>
          <a:xfrm>
            <a:off x="1141408" y="2667003"/>
            <a:ext cx="9905996" cy="3124203"/>
          </a:xfrm>
          <a:prstGeom prst="rect">
            <a:avLst/>
          </a:prstGeom>
          <a:noFill/>
          <a:ln>
            <a:noFill/>
          </a:ln>
        </p:spPr>
        <p:txBody>
          <a:bodyPr vert="horz" wrap="square" lIns="91440" tIns="45720" rIns="91440" bIns="45720" anchor="ctr" anchorCtr="0" compatLnSpc="1">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a:extLst>
              <a:ext uri="{FF2B5EF4-FFF2-40B4-BE49-F238E27FC236}">
                <a16:creationId xmlns:a16="http://schemas.microsoft.com/office/drawing/2014/main" id="{A703C3EE-8C2F-4845-BA86-FDC12135EAE2}"/>
              </a:ext>
            </a:extLst>
          </p:cNvPr>
          <p:cNvSpPr txBox="1">
            <a:spLocks noGrp="1"/>
          </p:cNvSpPr>
          <p:nvPr>
            <p:ph type="dt" sz="half" idx="2"/>
          </p:nvPr>
        </p:nvSpPr>
        <p:spPr>
          <a:xfrm>
            <a:off x="8837611" y="5883277"/>
            <a:ext cx="160020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pl-PL" sz="900" b="1" i="0" u="none" strike="noStrike" kern="1200" cap="none" spc="0" baseline="0">
                <a:solidFill>
                  <a:srgbClr val="BFBFBF"/>
                </a:solidFill>
                <a:effectLst>
                  <a:outerShdw dist="38096" dir="2700000">
                    <a:srgbClr val="000000"/>
                  </a:outerShdw>
                </a:effectLst>
                <a:uFillTx/>
                <a:latin typeface="Century Gothic"/>
              </a:defRPr>
            </a:lvl1pPr>
          </a:lstStyle>
          <a:p>
            <a:pPr lvl="0"/>
            <a:r>
              <a:rPr lang="pl-PL"/>
              <a:t>4/25/2020</a:t>
            </a:r>
            <a:endParaRPr lang="en-US"/>
          </a:p>
        </p:txBody>
      </p:sp>
      <p:sp>
        <p:nvSpPr>
          <p:cNvPr id="5" name="Footer Placeholder 4">
            <a:extLst>
              <a:ext uri="{FF2B5EF4-FFF2-40B4-BE49-F238E27FC236}">
                <a16:creationId xmlns:a16="http://schemas.microsoft.com/office/drawing/2014/main" id="{6F9E8350-26F5-4AE5-A4C4-D569D252672A}"/>
              </a:ext>
            </a:extLst>
          </p:cNvPr>
          <p:cNvSpPr txBox="1">
            <a:spLocks noGrp="1"/>
          </p:cNvSpPr>
          <p:nvPr>
            <p:ph type="ftr" sz="quarter" idx="3"/>
          </p:nvPr>
        </p:nvSpPr>
        <p:spPr>
          <a:xfrm>
            <a:off x="1141408" y="5883277"/>
            <a:ext cx="7543800"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900" b="1" i="0" u="none" strike="noStrike" kern="1200" cap="none" spc="0" baseline="0">
                <a:solidFill>
                  <a:srgbClr val="BFBFBF"/>
                </a:solidFill>
                <a:effectLst>
                  <a:outerShdw dist="38096" dir="2700000">
                    <a:srgbClr val="000000"/>
                  </a:outerShdw>
                </a:effectLst>
                <a:uFillTx/>
                <a:latin typeface="Century Gothic"/>
              </a:defRPr>
            </a:lvl1pPr>
          </a:lstStyle>
          <a:p>
            <a:pPr lvl="0"/>
            <a:endParaRPr lang="en-US"/>
          </a:p>
        </p:txBody>
      </p:sp>
      <p:sp>
        <p:nvSpPr>
          <p:cNvPr id="6" name="Slide Number Placeholder 5">
            <a:extLst>
              <a:ext uri="{FF2B5EF4-FFF2-40B4-BE49-F238E27FC236}">
                <a16:creationId xmlns:a16="http://schemas.microsoft.com/office/drawing/2014/main" id="{8ADD34F9-A76F-4651-811E-EAE52D554C52}"/>
              </a:ext>
            </a:extLst>
          </p:cNvPr>
          <p:cNvSpPr txBox="1">
            <a:spLocks noGrp="1"/>
          </p:cNvSpPr>
          <p:nvPr>
            <p:ph type="sldNum" sz="quarter" idx="4"/>
          </p:nvPr>
        </p:nvSpPr>
        <p:spPr>
          <a:xfrm>
            <a:off x="10514008" y="5883277"/>
            <a:ext cx="551163"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1" i="0" u="none" strike="noStrike" kern="1200" cap="none" spc="0" baseline="0">
                <a:solidFill>
                  <a:srgbClr val="BFBFBF"/>
                </a:solidFill>
                <a:effectLst>
                  <a:outerShdw dist="38096" dir="2700000">
                    <a:srgbClr val="000000"/>
                  </a:outerShdw>
                </a:effectLst>
                <a:uFillTx/>
                <a:latin typeface="Century Gothic"/>
              </a:defRPr>
            </a:lvl1pPr>
          </a:lstStyle>
          <a:p>
            <a:pPr lvl="0"/>
            <a:fld id="{D2F3124A-248C-4B86-A494-BA0AA2CDE358}"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ru-RU" sz="3200" b="0" i="0" u="none" strike="noStrike" kern="1200" cap="all" spc="0" baseline="0">
          <a:solidFill>
            <a:srgbClr val="A9E023"/>
          </a:solidFill>
          <a:effectLst>
            <a:outerShdw dist="38099" dir="14040142">
              <a:srgbClr val="000000"/>
            </a:outerShdw>
          </a:effectLst>
          <a:uFillTx/>
          <a:latin typeface="Century Gothic"/>
        </a:defRPr>
      </a:lvl1pPr>
    </p:titleStyle>
    <p:bodyStyle>
      <a:lvl1pPr marL="285750" marR="0" lvl="0" indent="-285750" algn="l" defTabSz="457200" rtl="0" fontAlgn="auto" hangingPunct="1">
        <a:lnSpc>
          <a:spcPct val="100000"/>
        </a:lnSpc>
        <a:spcBef>
          <a:spcPts val="500"/>
        </a:spcBef>
        <a:spcAft>
          <a:spcPts val="600"/>
        </a:spcAft>
        <a:buClr>
          <a:srgbClr val="A9E023"/>
        </a:buClr>
        <a:buSzPct val="100000"/>
        <a:buFont typeface="Arial"/>
        <a:buChar char="•"/>
        <a:tabLst/>
        <a:defRPr lang="ru-RU" sz="2000" b="0" i="0" u="none" strike="noStrike" kern="1200" cap="small" spc="0" baseline="0">
          <a:solidFill>
            <a:srgbClr val="FFFFFF"/>
          </a:solidFill>
          <a:effectLst>
            <a:outerShdw dist="12696" dir="13859648">
              <a:srgbClr val="000000"/>
            </a:outerShdw>
          </a:effectLst>
          <a:uFillTx/>
          <a:latin typeface="Century Gothic"/>
        </a:defRPr>
      </a:lvl1pPr>
      <a:lvl2pPr marL="742950" marR="0" lvl="1" indent="-285750" algn="l" defTabSz="457200" rtl="0" fontAlgn="auto" hangingPunct="1">
        <a:lnSpc>
          <a:spcPct val="100000"/>
        </a:lnSpc>
        <a:spcBef>
          <a:spcPts val="400"/>
        </a:spcBef>
        <a:spcAft>
          <a:spcPts val="600"/>
        </a:spcAft>
        <a:buClr>
          <a:srgbClr val="A9E023"/>
        </a:buClr>
        <a:buSzPct val="100000"/>
        <a:buFont typeface="Arial"/>
        <a:buChar char="•"/>
        <a:tabLst/>
        <a:defRPr lang="ru-RU" sz="1800" b="0" i="0" u="none" strike="noStrike" kern="1200" cap="small" spc="0" baseline="0">
          <a:solidFill>
            <a:srgbClr val="FFFFFF"/>
          </a:solidFill>
          <a:effectLst>
            <a:outerShdw dist="12696" dir="13859648">
              <a:srgbClr val="000000"/>
            </a:outerShdw>
          </a:effectLst>
          <a:uFillTx/>
          <a:latin typeface="Century Gothic"/>
        </a:defRPr>
      </a:lvl2pPr>
      <a:lvl3pPr marL="1200150" marR="0" lvl="2" indent="-285750" algn="l" defTabSz="457200" rtl="0" fontAlgn="auto" hangingPunct="1">
        <a:lnSpc>
          <a:spcPct val="100000"/>
        </a:lnSpc>
        <a:spcBef>
          <a:spcPts val="400"/>
        </a:spcBef>
        <a:spcAft>
          <a:spcPts val="600"/>
        </a:spcAft>
        <a:buClr>
          <a:srgbClr val="A9E023"/>
        </a:buClr>
        <a:buSzPct val="100000"/>
        <a:buFont typeface="Arial"/>
        <a:buChar char="•"/>
        <a:tabLst/>
        <a:defRPr lang="ru-RU" sz="1600" b="0" i="0" u="none" strike="noStrike" kern="1200" cap="small" spc="0" baseline="0">
          <a:solidFill>
            <a:srgbClr val="FFFFFF"/>
          </a:solidFill>
          <a:effectLst>
            <a:outerShdw dist="12696" dir="13859648">
              <a:srgbClr val="000000"/>
            </a:outerShdw>
          </a:effectLst>
          <a:uFillTx/>
          <a:latin typeface="Century Gothic"/>
        </a:defRPr>
      </a:lvl3pPr>
      <a:lvl4pPr marL="1543050" marR="0" lvl="3" indent="-171450" algn="l" defTabSz="457200" rtl="0" fontAlgn="auto" hangingPunct="1">
        <a:lnSpc>
          <a:spcPct val="100000"/>
        </a:lnSpc>
        <a:spcBef>
          <a:spcPts val="300"/>
        </a:spcBef>
        <a:spcAft>
          <a:spcPts val="600"/>
        </a:spcAft>
        <a:buClr>
          <a:srgbClr val="A9E023"/>
        </a:buClr>
        <a:buSzPct val="100000"/>
        <a:buFont typeface="Arial"/>
        <a:buChar char="•"/>
        <a:tabLst/>
        <a:defRPr lang="ru-RU" sz="1400" b="0" i="0" u="none" strike="noStrike" kern="1200" cap="small" spc="0" baseline="0">
          <a:solidFill>
            <a:srgbClr val="FFFFFF"/>
          </a:solidFill>
          <a:effectLst>
            <a:outerShdw dist="12696" dir="13859648">
              <a:srgbClr val="000000"/>
            </a:outerShdw>
          </a:effectLst>
          <a:uFillTx/>
          <a:latin typeface="Century Gothic"/>
        </a:defRPr>
      </a:lvl4pPr>
      <a:lvl5pPr marL="2000250" marR="0" lvl="4" indent="-171450" algn="l" defTabSz="457200" rtl="0" fontAlgn="auto" hangingPunct="1">
        <a:lnSpc>
          <a:spcPct val="100000"/>
        </a:lnSpc>
        <a:spcBef>
          <a:spcPts val="300"/>
        </a:spcBef>
        <a:spcAft>
          <a:spcPts val="600"/>
        </a:spcAft>
        <a:buClr>
          <a:srgbClr val="A9E023"/>
        </a:buClr>
        <a:buSzPct val="100000"/>
        <a:buFont typeface="Arial"/>
        <a:buChar char="•"/>
        <a:tabLst/>
        <a:defRPr lang="ru-RU" sz="1400" b="0" i="0" u="none" strike="noStrike" kern="1200" cap="small" spc="0" baseline="0">
          <a:solidFill>
            <a:srgbClr val="FFFFFF"/>
          </a:solidFill>
          <a:effectLst>
            <a:outerShdw dist="12696" dir="13859648">
              <a:srgbClr val="000000"/>
            </a:outerShdw>
          </a:effectLst>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slide" Target="slide1.xml"/><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5" Type="http://schemas.openxmlformats.org/officeDocument/2006/relationships/slide" Target="slide20.xml"/><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24" Type="http://schemas.openxmlformats.org/officeDocument/2006/relationships/slide" Target="slide11.xml"/><Relationship Id="rId5" Type="http://schemas.openxmlformats.org/officeDocument/2006/relationships/image" Target="../media/image16.jpeg"/><Relationship Id="rId15" Type="http://schemas.openxmlformats.org/officeDocument/2006/relationships/image" Target="../media/image26.jpeg"/><Relationship Id="rId23" Type="http://schemas.openxmlformats.org/officeDocument/2006/relationships/slide" Target="slide9.xml"/><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slide" Target="slide9.xml"/><Relationship Id="rId3" Type="http://schemas.openxmlformats.org/officeDocument/2006/relationships/image" Target="../media/image32.png"/><Relationship Id="rId7" Type="http://schemas.openxmlformats.org/officeDocument/2006/relationships/image" Target="../media/image37.png"/><Relationship Id="rId12"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xml"/><Relationship Id="rId5" Type="http://schemas.openxmlformats.org/officeDocument/2006/relationships/image" Target="../media/image34.png"/><Relationship Id="rId15" Type="http://schemas.openxmlformats.org/officeDocument/2006/relationships/slide" Target="slide20.xml"/><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slide" Target="slide20.xm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slide" Target="slide9.xml"/><Relationship Id="rId5" Type="http://schemas.openxmlformats.org/officeDocument/2006/relationships/image" Target="../media/image43.png"/><Relationship Id="rId10" Type="http://schemas.openxmlformats.org/officeDocument/2006/relationships/slide" Target="slide5.xml"/><Relationship Id="rId4" Type="http://schemas.openxmlformats.org/officeDocument/2006/relationships/image" Target="../media/image42.png"/><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47.png"/><Relationship Id="rId7"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image" Target="../media/image48.png"/><Relationship Id="rId9" Type="http://schemas.openxmlformats.org/officeDocument/2006/relationships/slide" Target="slide20.xml"/></Relationships>
</file>

<file path=ppt/slides/_rels/slide1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49.png"/><Relationship Id="rId7"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image" Target="../media/image50.png"/><Relationship Id="rId9" Type="http://schemas.openxmlformats.org/officeDocument/2006/relationships/slide" Target="slide20.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slide" Target="slide20.xm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slide" Target="slide9.xml"/><Relationship Id="rId5" Type="http://schemas.openxmlformats.org/officeDocument/2006/relationships/image" Target="../media/image53.png"/><Relationship Id="rId10" Type="http://schemas.openxmlformats.org/officeDocument/2006/relationships/slide" Target="slide5.xml"/><Relationship Id="rId4" Type="http://schemas.openxmlformats.org/officeDocument/2006/relationships/image" Target="../media/image52.png"/><Relationship Id="rId9" Type="http://schemas.openxmlformats.org/officeDocument/2006/relationships/slide" Target="slide1.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jpeg"/><Relationship Id="rId3" Type="http://schemas.openxmlformats.org/officeDocument/2006/relationships/image" Target="../media/image58.png"/><Relationship Id="rId21" Type="http://schemas.openxmlformats.org/officeDocument/2006/relationships/slide" Target="slide5.xml"/><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slide" Target="slide20.xml"/><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slide" Target="slide11.xml"/><Relationship Id="rId10" Type="http://schemas.openxmlformats.org/officeDocument/2006/relationships/image" Target="../media/image65.png"/><Relationship Id="rId19" Type="http://schemas.openxmlformats.org/officeDocument/2006/relationships/image" Target="../media/image74.jpe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slide" Target="slide9.xml"/></Relationships>
</file>

<file path=ppt/slides/_rels/slide17.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75.png"/><Relationship Id="rId7"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image" Target="../media/image76.png"/><Relationship Id="rId9" Type="http://schemas.openxmlformats.org/officeDocument/2006/relationships/slide" Target="slide20.xml"/></Relationships>
</file>

<file path=ppt/slides/_rels/slide1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77.png"/><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image" Target="../media/image78.png"/><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79.png"/><Relationship Id="rId7"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image" Target="../media/image80.png"/><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0.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www.slideshare.net/xavigiro/deep-learning-for-computer-vision-generative-models-and-adversarial-training-upc-2016" TargetMode="External"/><Relationship Id="rId7" Type="http://schemas.openxmlformats.org/officeDocument/2006/relationships/slide" Target="slide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6.xml"/><Relationship Id="rId4"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hyperlink" Target="https://pytorch.org/tutorials/beginner/dcgan_faces_tutorial.html" TargetMode="External"/><Relationship Id="rId7" Type="http://schemas.openxmlformats.org/officeDocument/2006/relationships/slide" Target="slide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1.xml"/><Relationship Id="rId4" Type="http://schemas.openxmlformats.org/officeDocument/2006/relationships/hyperlink" Target="https://tjmachinelearning.com/lectures/1718/gan/" TargetMode="External"/><Relationship Id="rId9"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8.xm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4.png"/><Relationship Id="rId7" Type="http://schemas.openxmlformats.org/officeDocument/2006/relationships/slide" Target="slide5.xml"/><Relationship Id="rId2" Type="http://schemas.openxmlformats.org/officeDocument/2006/relationships/hyperlink" Target="https://towardsdatascience.com/a-simple-guide-to-the-versions-of-the-inception-network-7fc52b863202" TargetMode="Externa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6.png"/><Relationship Id="rId10" Type="http://schemas.openxmlformats.org/officeDocument/2006/relationships/slide" Target="slide8.xml"/><Relationship Id="rId4" Type="http://schemas.openxmlformats.org/officeDocument/2006/relationships/image" Target="../media/image5.png"/><Relationship Id="rId9"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hyperlink" Target="https://www.kaggle.com/kdnishanth/animal-classification" TargetMode="External"/><Relationship Id="rId13" Type="http://schemas.openxmlformats.org/officeDocument/2006/relationships/slide" Target="slide1.xml"/><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hyperlink" Target="https://bie.ala.org.au/" TargetMode="External"/><Relationship Id="rId17" Type="http://schemas.openxmlformats.org/officeDocument/2006/relationships/slide" Target="slide20.xml"/><Relationship Id="rId2" Type="http://schemas.openxmlformats.org/officeDocument/2006/relationships/image" Target="../media/image7.jpg"/><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hyperlink" Target="https://github.com/RyansQin/spider-recognition_dataset" TargetMode="External"/><Relationship Id="rId5" Type="http://schemas.openxmlformats.org/officeDocument/2006/relationships/image" Target="../media/image10.jpg"/><Relationship Id="rId15" Type="http://schemas.openxmlformats.org/officeDocument/2006/relationships/slide" Target="slide9.xml"/><Relationship Id="rId10" Type="http://schemas.openxmlformats.org/officeDocument/2006/relationships/hyperlink" Target="https://www.kaggle.com/alessiocorrado99/animals10" TargetMode="External"/><Relationship Id="rId4" Type="http://schemas.openxmlformats.org/officeDocument/2006/relationships/image" Target="../media/image9.jpg"/><Relationship Id="rId9" Type="http://schemas.openxmlformats.org/officeDocument/2006/relationships/hyperlink" Target="https://www.kaggle.com/mistag/arthropod-taxonomy-orders-object-detection-dataset" TargetMode="External"/><Relationship Id="rId1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E5A54-4E39-46DF-A5C4-E1DEA43FD38B}"/>
              </a:ext>
            </a:extLst>
          </p:cNvPr>
          <p:cNvSpPr txBox="1">
            <a:spLocks noGrp="1"/>
          </p:cNvSpPr>
          <p:nvPr>
            <p:ph type="ctrTitle"/>
          </p:nvPr>
        </p:nvSpPr>
        <p:spPr>
          <a:xfrm>
            <a:off x="2100350" y="1393033"/>
            <a:ext cx="7991298" cy="1904996"/>
          </a:xfrm>
        </p:spPr>
        <p:txBody>
          <a:bodyPr/>
          <a:lstStyle/>
          <a:p>
            <a:pPr lvl="0"/>
            <a:r>
              <a:rPr lang="en-US" sz="3600" dirty="0">
                <a:latin typeface="Arial" panose="020B0604020202020204" pitchFamily="34" charset="0"/>
                <a:cs typeface="Arial" panose="020B0604020202020204" pitchFamily="34" charset="0"/>
              </a:rPr>
              <a:t>Generating</a:t>
            </a:r>
            <a:r>
              <a:rPr lang="pl-PL"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new spiders using generative neural networks</a:t>
            </a:r>
            <a:r>
              <a:rPr lang="pl-PL" sz="3600" dirty="0">
                <a:latin typeface="Arial" panose="020B0604020202020204" pitchFamily="34" charset="0"/>
                <a:cs typeface="Arial" panose="020B0604020202020204" pitchFamily="34" charset="0"/>
              </a:rPr>
              <a:t> (GAN)</a:t>
            </a:r>
          </a:p>
        </p:txBody>
      </p:sp>
      <p:sp>
        <p:nvSpPr>
          <p:cNvPr id="3" name="Подзаголовок 2">
            <a:extLst>
              <a:ext uri="{FF2B5EF4-FFF2-40B4-BE49-F238E27FC236}">
                <a16:creationId xmlns:a16="http://schemas.microsoft.com/office/drawing/2014/main" id="{10D737A7-D1A2-43F5-8758-BA2CDA7BB5F0}"/>
              </a:ext>
            </a:extLst>
          </p:cNvPr>
          <p:cNvSpPr txBox="1">
            <a:spLocks noGrp="1"/>
          </p:cNvSpPr>
          <p:nvPr>
            <p:ph type="subTitle" idx="1"/>
          </p:nvPr>
        </p:nvSpPr>
        <p:spPr>
          <a:xfrm>
            <a:off x="4100687" y="4779208"/>
            <a:ext cx="3990624" cy="536222"/>
          </a:xfrm>
        </p:spPr>
        <p:txBody>
          <a:bodyPr>
            <a:normAutofit/>
          </a:bodyPr>
          <a:lstStyle/>
          <a:p>
            <a:pPr lvl="0"/>
            <a:r>
              <a:rPr lang="pl-PL" sz="1600" dirty="0">
                <a:latin typeface="Arial" panose="020B0604020202020204" pitchFamily="34" charset="0"/>
                <a:cs typeface="Arial" panose="020B0604020202020204" pitchFamily="34" charset="0"/>
              </a:rPr>
              <a:t>Valery Burau</a:t>
            </a:r>
          </a:p>
        </p:txBody>
      </p:sp>
      <p:sp>
        <p:nvSpPr>
          <p:cNvPr id="4" name="Подзаголовок 2">
            <a:extLst>
              <a:ext uri="{FF2B5EF4-FFF2-40B4-BE49-F238E27FC236}">
                <a16:creationId xmlns:a16="http://schemas.microsoft.com/office/drawing/2014/main" id="{874B1067-926E-42BE-A761-00F127E95C16}"/>
              </a:ext>
            </a:extLst>
          </p:cNvPr>
          <p:cNvSpPr txBox="1"/>
          <p:nvPr/>
        </p:nvSpPr>
        <p:spPr>
          <a:xfrm>
            <a:off x="2157720" y="5754502"/>
            <a:ext cx="7876559" cy="555982"/>
          </a:xfrm>
          <a:prstGeom prst="rect">
            <a:avLst/>
          </a:prstGeom>
          <a:noFill/>
          <a:ln cap="flat">
            <a:noFill/>
          </a:ln>
        </p:spPr>
        <p:txBody>
          <a:bodyPr vert="horz" wrap="square" lIns="91440" tIns="45720" rIns="91440" bIns="45720" anchor="t" anchorCtr="1" compatLnSpc="1">
            <a:normAutofit fontScale="77500" lnSpcReduction="20000"/>
          </a:bodyPr>
          <a:lstStyle/>
          <a:p>
            <a:pPr marL="0" marR="0" lvl="0" indent="0" algn="ctr" defTabSz="457200" rtl="0" fontAlgn="auto" hangingPunct="1">
              <a:lnSpc>
                <a:spcPct val="100000"/>
              </a:lnSpc>
              <a:spcBef>
                <a:spcPts val="500"/>
              </a:spcBef>
              <a:spcAft>
                <a:spcPts val="600"/>
              </a:spcAft>
              <a:buNone/>
              <a:tabLst/>
              <a:defRPr sz="1800" b="0" i="0" u="none" strike="noStrike" kern="0" cap="none" spc="0" baseline="0">
                <a:solidFill>
                  <a:srgbClr val="000000"/>
                </a:solidFill>
                <a:uFillTx/>
              </a:defRPr>
            </a:pPr>
            <a:r>
              <a:rPr lang="en-US"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Thesis supervisor</a:t>
            </a:r>
            <a:r>
              <a:rPr lang="pl-PL"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 </a:t>
            </a:r>
            <a:endParaRPr lang="en-US"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endParaRPr>
          </a:p>
          <a:p>
            <a:pPr marL="0" marR="0" lvl="0" indent="0" algn="ctr" defTabSz="457200" rtl="0" fontAlgn="auto" hangingPunct="1">
              <a:lnSpc>
                <a:spcPct val="100000"/>
              </a:lnSpc>
              <a:spcBef>
                <a:spcPts val="500"/>
              </a:spcBef>
              <a:spcAft>
                <a:spcPts val="600"/>
              </a:spcAft>
              <a:buNone/>
              <a:tabLst/>
              <a:defRPr sz="1800" b="0" i="0" u="none" strike="noStrike" kern="0" cap="none" spc="0" baseline="0">
                <a:solidFill>
                  <a:srgbClr val="000000"/>
                </a:solidFill>
                <a:uFillTx/>
              </a:defRPr>
            </a:pPr>
            <a:r>
              <a:rPr lang="pl-PL"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p</a:t>
            </a:r>
            <a:r>
              <a:rPr lang="en-US" sz="1600" b="0" i="0" u="none" strike="noStrike" kern="1200" cap="small" spc="0" baseline="0" dirty="0" err="1">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rof</a:t>
            </a:r>
            <a:r>
              <a:rPr lang="en-US"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 </a:t>
            </a:r>
            <a:r>
              <a:rPr lang="en-US" sz="1600" b="0" i="0" u="none" strike="noStrike" kern="1200" cap="small" spc="0" baseline="0" dirty="0" err="1">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dr</a:t>
            </a:r>
            <a:r>
              <a:rPr lang="en-US"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 hab. Andrzej </a:t>
            </a:r>
            <a:r>
              <a:rPr lang="en-US" sz="1600" b="0" i="0" u="none" strike="noStrike" kern="1200" cap="small" spc="0" baseline="0" dirty="0" err="1">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Pacut</a:t>
            </a:r>
            <a:endParaRPr lang="pl-PL"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9059167-2CC0-4B94-8792-0552F1DC558F}"/>
              </a:ext>
            </a:extLst>
          </p:cNvPr>
          <p:cNvSpPr txBox="1"/>
          <p:nvPr/>
        </p:nvSpPr>
        <p:spPr>
          <a:xfrm>
            <a:off x="11288889" y="6310484"/>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1/21</a:t>
            </a:r>
          </a:p>
        </p:txBody>
      </p:sp>
      <p:sp>
        <p:nvSpPr>
          <p:cNvPr id="10" name="Подзаголовок 2">
            <a:extLst>
              <a:ext uri="{FF2B5EF4-FFF2-40B4-BE49-F238E27FC236}">
                <a16:creationId xmlns:a16="http://schemas.microsoft.com/office/drawing/2014/main" id="{3923ECCE-3A7B-48BE-921F-96873102646D}"/>
              </a:ext>
            </a:extLst>
          </p:cNvPr>
          <p:cNvSpPr txBox="1"/>
          <p:nvPr/>
        </p:nvSpPr>
        <p:spPr>
          <a:xfrm>
            <a:off x="2157720" y="4450161"/>
            <a:ext cx="7876559" cy="329047"/>
          </a:xfrm>
          <a:prstGeom prst="rect">
            <a:avLst/>
          </a:prstGeom>
          <a:noFill/>
          <a:ln cap="flat">
            <a:noFill/>
          </a:ln>
        </p:spPr>
        <p:txBody>
          <a:bodyPr vert="horz" wrap="square" lIns="91440" tIns="45720" rIns="91440" bIns="45720" anchor="t" anchorCtr="1" compatLnSpc="1">
            <a:normAutofit lnSpcReduction="10000"/>
          </a:bodyPr>
          <a:lstStyle/>
          <a:p>
            <a:pPr marL="0" marR="0" lvl="0" indent="0" algn="ctr" defTabSz="457200" rtl="0" fontAlgn="auto" hangingPunct="1">
              <a:lnSpc>
                <a:spcPct val="100000"/>
              </a:lnSpc>
              <a:spcBef>
                <a:spcPts val="500"/>
              </a:spcBef>
              <a:spcAft>
                <a:spcPts val="600"/>
              </a:spcAft>
              <a:buNone/>
              <a:tabLst/>
              <a:defRPr sz="1800" b="0" i="0" u="none" strike="noStrike" kern="0" cap="none" spc="0" baseline="0">
                <a:solidFill>
                  <a:srgbClr val="000000"/>
                </a:solidFill>
                <a:uFillTx/>
              </a:defRPr>
            </a:pPr>
            <a:r>
              <a:rPr lang="pl-PL" sz="1600" b="0" i="0" u="none" strike="noStrike" kern="1200" cap="small" spc="0" baseline="0" dirty="0">
                <a:solidFill>
                  <a:srgbClr val="FFFFFF"/>
                </a:solidFill>
                <a:effectLst>
                  <a:outerShdw dist="12696" dir="13859648">
                    <a:srgbClr val="000000"/>
                  </a:outerShdw>
                </a:effectLst>
                <a:uFillTx/>
                <a:latin typeface="Arial" panose="020B0604020202020204" pitchFamily="34" charset="0"/>
                <a:cs typeface="Arial" panose="020B0604020202020204" pitchFamily="34" charset="0"/>
              </a:rPr>
              <a:t>DIPLOMA EXAM</a:t>
            </a:r>
          </a:p>
        </p:txBody>
      </p:sp>
      <p:sp>
        <p:nvSpPr>
          <p:cNvPr id="11" name="Прямоугольник 9">
            <a:extLst>
              <a:ext uri="{FF2B5EF4-FFF2-40B4-BE49-F238E27FC236}">
                <a16:creationId xmlns:a16="http://schemas.microsoft.com/office/drawing/2014/main" id="{564826B2-3403-436B-A5D7-F8FD727593E8}"/>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2" name="Прямоугольник 10">
            <a:extLst>
              <a:ext uri="{FF2B5EF4-FFF2-40B4-BE49-F238E27FC236}">
                <a16:creationId xmlns:a16="http://schemas.microsoft.com/office/drawing/2014/main" id="{714E00EF-AA47-47A7-B4BF-73A5870049D1}"/>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4" name="TextBox 12">
            <a:extLst>
              <a:ext uri="{FF2B5EF4-FFF2-40B4-BE49-F238E27FC236}">
                <a16:creationId xmlns:a16="http://schemas.microsoft.com/office/drawing/2014/main" id="{1484E44C-14C3-4F7F-94FB-9CEFBCD56CF7}"/>
              </a:ext>
            </a:extLst>
          </p:cNvPr>
          <p:cNvSpPr txBox="1"/>
          <p:nvPr/>
        </p:nvSpPr>
        <p:spPr>
          <a:xfrm>
            <a:off x="6193057" y="110850"/>
            <a:ext cx="2878668"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Calibri"/>
                <a:hlinkClick r:id="rId2" action="ppaction://hlinksldjump">
                  <a:extLst>
                    <a:ext uri="{A12FA001-AC4F-418D-AE19-62706E023703}">
                      <ahyp:hlinkClr xmlns:ahyp="http://schemas.microsoft.com/office/drawing/2018/hyperlinkcolor" val="tx"/>
                    </a:ext>
                  </a:extLst>
                </a:hlinkClick>
              </a:rPr>
              <a:t>Topic</a:t>
            </a:r>
            <a:endParaRPr lang="pl-PL" sz="1400" b="0" i="0" u="none" strike="noStrike" kern="1200" cap="none" spc="0" baseline="0" dirty="0">
              <a:solidFill>
                <a:schemeClr val="bg1"/>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a:solidFill>
                  <a:schemeClr val="bg1">
                    <a:lumMod val="50000"/>
                  </a:schemeClr>
                </a:solidFill>
                <a:uFillTx/>
                <a:latin typeface="Calibri"/>
                <a:hlinkClick r:id="rId3" action="ppaction://hlinksldjump">
                  <a:extLst>
                    <a:ext uri="{A12FA001-AC4F-418D-AE19-62706E023703}">
                      <ahyp:hlinkClr xmlns:ahyp="http://schemas.microsoft.com/office/drawing/2018/hyperlinkcolor" val="tx"/>
                    </a:ext>
                  </a:extLst>
                </a:hlinkClick>
              </a:rPr>
              <a:t>Plan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4" action="ppaction://hlinksldjump">
                  <a:extLst>
                    <a:ext uri="{A12FA001-AC4F-418D-AE19-62706E023703}">
                      <ahyp:hlinkClr xmlns:ahyp="http://schemas.microsoft.com/office/drawing/2018/hyperlinkcolor" val="tx"/>
                    </a:ext>
                  </a:extLst>
                </a:hlinkClick>
              </a:rPr>
              <a:t>Motivation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Calibri"/>
                <a:hlinkClick r:id="rId5" action="ppaction://hlinksldjump">
                  <a:extLst>
                    <a:ext uri="{A12FA001-AC4F-418D-AE19-62706E023703}">
                      <ahyp:hlinkClr xmlns:ahyp="http://schemas.microsoft.com/office/drawing/2018/hyperlinkcolor" val="tx"/>
                    </a:ext>
                  </a:extLst>
                </a:hlinkClick>
              </a:rPr>
              <a:t>Aim</a:t>
            </a:r>
            <a:endParaRPr lang="pl-PL" sz="1400" b="0" i="0" u="none" strike="noStrike" kern="1200" cap="none" spc="0" baseline="0" dirty="0">
              <a:solidFill>
                <a:schemeClr val="bg1">
                  <a:lumMod val="50000"/>
                </a:schemeClr>
              </a:solidFill>
              <a:uFillTx/>
              <a:latin typeface="Calibri"/>
            </a:endParaRPr>
          </a:p>
        </p:txBody>
      </p:sp>
      <p:sp>
        <p:nvSpPr>
          <p:cNvPr id="15" name="TextBox 11">
            <a:extLst>
              <a:ext uri="{FF2B5EF4-FFF2-40B4-BE49-F238E27FC236}">
                <a16:creationId xmlns:a16="http://schemas.microsoft.com/office/drawing/2014/main" id="{BC70B5CB-6EBB-4A3E-A4FC-E3451FEE6D0B}"/>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solidFill>
                <a:uFillTx/>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A38A0881-08D8-433A-9415-7B381C6D4882}"/>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Dataset</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 – Preprocessing (Part 2)</a:t>
            </a:r>
          </a:p>
        </p:txBody>
      </p:sp>
      <p:sp>
        <p:nvSpPr>
          <p:cNvPr id="17" name="TextBox 49">
            <a:extLst>
              <a:ext uri="{FF2B5EF4-FFF2-40B4-BE49-F238E27FC236}">
                <a16:creationId xmlns:a16="http://schemas.microsoft.com/office/drawing/2014/main" id="{DBA101A4-2D06-44E8-AD8C-E56E3E9E3B77}"/>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10/21</a:t>
            </a:r>
          </a:p>
        </p:txBody>
      </p:sp>
      <p:grpSp>
        <p:nvGrpSpPr>
          <p:cNvPr id="5" name="Grupa 4">
            <a:extLst>
              <a:ext uri="{FF2B5EF4-FFF2-40B4-BE49-F238E27FC236}">
                <a16:creationId xmlns:a16="http://schemas.microsoft.com/office/drawing/2014/main" id="{285E822D-7F8B-48BD-A455-4DA74C10C1FE}"/>
              </a:ext>
            </a:extLst>
          </p:cNvPr>
          <p:cNvGrpSpPr/>
          <p:nvPr/>
        </p:nvGrpSpPr>
        <p:grpSpPr>
          <a:xfrm>
            <a:off x="399032" y="1931557"/>
            <a:ext cx="2905125" cy="971550"/>
            <a:chOff x="221479" y="1745195"/>
            <a:chExt cx="2905125" cy="971550"/>
          </a:xfrm>
        </p:grpSpPr>
        <p:pic>
          <p:nvPicPr>
            <p:cNvPr id="24" name="Obraz 23">
              <a:extLst>
                <a:ext uri="{FF2B5EF4-FFF2-40B4-BE49-F238E27FC236}">
                  <a16:creationId xmlns:a16="http://schemas.microsoft.com/office/drawing/2014/main" id="{81784A7F-E472-484E-87D2-F55A7A133F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479" y="1745195"/>
              <a:ext cx="971550" cy="971550"/>
            </a:xfrm>
            <a:prstGeom prst="rect">
              <a:avLst/>
            </a:prstGeom>
            <a:noFill/>
            <a:ln>
              <a:noFill/>
            </a:ln>
          </p:spPr>
        </p:pic>
        <p:pic>
          <p:nvPicPr>
            <p:cNvPr id="25" name="Obraz 24">
              <a:extLst>
                <a:ext uri="{FF2B5EF4-FFF2-40B4-BE49-F238E27FC236}">
                  <a16:creationId xmlns:a16="http://schemas.microsoft.com/office/drawing/2014/main" id="{17A20981-60CB-4328-9585-AC1EF4E6B7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93029" y="1745195"/>
              <a:ext cx="962025" cy="962025"/>
            </a:xfrm>
            <a:prstGeom prst="rect">
              <a:avLst/>
            </a:prstGeom>
            <a:noFill/>
            <a:ln>
              <a:noFill/>
            </a:ln>
          </p:spPr>
        </p:pic>
        <p:pic>
          <p:nvPicPr>
            <p:cNvPr id="26" name="Obraz 25">
              <a:extLst>
                <a:ext uri="{FF2B5EF4-FFF2-40B4-BE49-F238E27FC236}">
                  <a16:creationId xmlns:a16="http://schemas.microsoft.com/office/drawing/2014/main" id="{339F3773-7606-4741-B4FB-3D279C9BB2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64579" y="1745195"/>
              <a:ext cx="962025" cy="962025"/>
            </a:xfrm>
            <a:prstGeom prst="rect">
              <a:avLst/>
            </a:prstGeom>
            <a:noFill/>
            <a:ln>
              <a:noFill/>
            </a:ln>
          </p:spPr>
        </p:pic>
      </p:grpSp>
      <p:sp>
        <p:nvSpPr>
          <p:cNvPr id="27" name="TextBox 20">
            <a:extLst>
              <a:ext uri="{FF2B5EF4-FFF2-40B4-BE49-F238E27FC236}">
                <a16:creationId xmlns:a16="http://schemas.microsoft.com/office/drawing/2014/main" id="{3FBACDDC-146C-4445-93FC-8C98B9F91942}"/>
              </a:ext>
            </a:extLst>
          </p:cNvPr>
          <p:cNvSpPr txBox="1"/>
          <p:nvPr/>
        </p:nvSpPr>
        <p:spPr>
          <a:xfrm>
            <a:off x="626100" y="2893582"/>
            <a:ext cx="259944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Different spider species</a:t>
            </a:r>
            <a:endParaRPr lang="pl-PL" sz="1400" b="0" i="0" u="none" strike="noStrike" kern="1200" cap="none" spc="0" baseline="30000" dirty="0">
              <a:solidFill>
                <a:srgbClr val="FFFFFF"/>
              </a:solidFill>
              <a:uFillTx/>
              <a:latin typeface="Bookman Old Style" pitchFamily="18"/>
            </a:endParaRPr>
          </a:p>
        </p:txBody>
      </p:sp>
      <p:grpSp>
        <p:nvGrpSpPr>
          <p:cNvPr id="18" name="Grupa 17">
            <a:extLst>
              <a:ext uri="{FF2B5EF4-FFF2-40B4-BE49-F238E27FC236}">
                <a16:creationId xmlns:a16="http://schemas.microsoft.com/office/drawing/2014/main" id="{3AB708B5-A6DB-4F22-AD1A-7AB4584A89B6}"/>
              </a:ext>
            </a:extLst>
          </p:cNvPr>
          <p:cNvGrpSpPr/>
          <p:nvPr/>
        </p:nvGrpSpPr>
        <p:grpSpPr>
          <a:xfrm>
            <a:off x="6702178" y="1759515"/>
            <a:ext cx="3867150" cy="971550"/>
            <a:chOff x="5610225" y="2943225"/>
            <a:chExt cx="3867150" cy="971550"/>
          </a:xfrm>
        </p:grpSpPr>
        <p:pic>
          <p:nvPicPr>
            <p:cNvPr id="28" name="Obraz 27">
              <a:extLst>
                <a:ext uri="{FF2B5EF4-FFF2-40B4-BE49-F238E27FC236}">
                  <a16:creationId xmlns:a16="http://schemas.microsoft.com/office/drawing/2014/main" id="{9AE4C8A8-03A6-4200-A357-E94F8CC828A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610225" y="2943225"/>
              <a:ext cx="971550" cy="971550"/>
            </a:xfrm>
            <a:prstGeom prst="rect">
              <a:avLst/>
            </a:prstGeom>
            <a:noFill/>
            <a:ln>
              <a:noFill/>
            </a:ln>
          </p:spPr>
        </p:pic>
        <p:pic>
          <p:nvPicPr>
            <p:cNvPr id="29" name="Obraz 28">
              <a:extLst>
                <a:ext uri="{FF2B5EF4-FFF2-40B4-BE49-F238E27FC236}">
                  <a16:creationId xmlns:a16="http://schemas.microsoft.com/office/drawing/2014/main" id="{63B35064-45B0-4A82-9EFE-91ED97DBF27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581775" y="2947987"/>
              <a:ext cx="962025" cy="962025"/>
            </a:xfrm>
            <a:prstGeom prst="rect">
              <a:avLst/>
            </a:prstGeom>
            <a:noFill/>
            <a:ln>
              <a:noFill/>
            </a:ln>
          </p:spPr>
        </p:pic>
        <p:pic>
          <p:nvPicPr>
            <p:cNvPr id="30" name="Obraz 29">
              <a:extLst>
                <a:ext uri="{FF2B5EF4-FFF2-40B4-BE49-F238E27FC236}">
                  <a16:creationId xmlns:a16="http://schemas.microsoft.com/office/drawing/2014/main" id="{D3A171FF-CE09-4FE4-A225-C9346DE5863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543800" y="2943225"/>
              <a:ext cx="971550" cy="971550"/>
            </a:xfrm>
            <a:prstGeom prst="rect">
              <a:avLst/>
            </a:prstGeom>
            <a:noFill/>
            <a:ln>
              <a:noFill/>
            </a:ln>
          </p:spPr>
        </p:pic>
        <p:pic>
          <p:nvPicPr>
            <p:cNvPr id="31" name="Obraz 30">
              <a:extLst>
                <a:ext uri="{FF2B5EF4-FFF2-40B4-BE49-F238E27FC236}">
                  <a16:creationId xmlns:a16="http://schemas.microsoft.com/office/drawing/2014/main" id="{35DF372C-0804-452A-8D66-BDDB55F5E10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515350" y="2950927"/>
              <a:ext cx="962025" cy="962025"/>
            </a:xfrm>
            <a:prstGeom prst="rect">
              <a:avLst/>
            </a:prstGeom>
            <a:noFill/>
            <a:ln>
              <a:noFill/>
            </a:ln>
          </p:spPr>
        </p:pic>
      </p:grpSp>
      <p:sp>
        <p:nvSpPr>
          <p:cNvPr id="32" name="TextBox 20">
            <a:extLst>
              <a:ext uri="{FF2B5EF4-FFF2-40B4-BE49-F238E27FC236}">
                <a16:creationId xmlns:a16="http://schemas.microsoft.com/office/drawing/2014/main" id="{B88CC26E-E237-4196-9862-7560DA683021}"/>
              </a:ext>
            </a:extLst>
          </p:cNvPr>
          <p:cNvSpPr txBox="1"/>
          <p:nvPr/>
        </p:nvSpPr>
        <p:spPr>
          <a:xfrm>
            <a:off x="7426594" y="2734004"/>
            <a:ext cx="259944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Different spider sizes</a:t>
            </a:r>
            <a:endParaRPr lang="pl-PL" sz="1400" b="0" i="0" u="none" strike="noStrike" kern="1200" cap="none" spc="0" baseline="30000" dirty="0">
              <a:solidFill>
                <a:srgbClr val="FFFFFF"/>
              </a:solidFill>
              <a:uFillTx/>
              <a:latin typeface="Bookman Old Style" pitchFamily="18"/>
            </a:endParaRPr>
          </a:p>
        </p:txBody>
      </p:sp>
      <p:grpSp>
        <p:nvGrpSpPr>
          <p:cNvPr id="37" name="Grupa 36">
            <a:extLst>
              <a:ext uri="{FF2B5EF4-FFF2-40B4-BE49-F238E27FC236}">
                <a16:creationId xmlns:a16="http://schemas.microsoft.com/office/drawing/2014/main" id="{F5E7D427-661F-471C-9FFC-97538584C06C}"/>
              </a:ext>
            </a:extLst>
          </p:cNvPr>
          <p:cNvGrpSpPr/>
          <p:nvPr/>
        </p:nvGrpSpPr>
        <p:grpSpPr>
          <a:xfrm>
            <a:off x="814821" y="3442694"/>
            <a:ext cx="1866900" cy="933450"/>
            <a:chOff x="814821" y="3512159"/>
            <a:chExt cx="1866900" cy="933450"/>
          </a:xfrm>
        </p:grpSpPr>
        <p:pic>
          <p:nvPicPr>
            <p:cNvPr id="33" name="Obraz 32">
              <a:extLst>
                <a:ext uri="{FF2B5EF4-FFF2-40B4-BE49-F238E27FC236}">
                  <a16:creationId xmlns:a16="http://schemas.microsoft.com/office/drawing/2014/main" id="{E4E7F0C9-2F92-455B-B6D3-00C038EFE995}"/>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14821" y="3512159"/>
              <a:ext cx="933450" cy="933450"/>
            </a:xfrm>
            <a:prstGeom prst="rect">
              <a:avLst/>
            </a:prstGeom>
            <a:noFill/>
            <a:ln>
              <a:noFill/>
            </a:ln>
          </p:spPr>
        </p:pic>
        <p:pic>
          <p:nvPicPr>
            <p:cNvPr id="34" name="Obraz 33">
              <a:extLst>
                <a:ext uri="{FF2B5EF4-FFF2-40B4-BE49-F238E27FC236}">
                  <a16:creationId xmlns:a16="http://schemas.microsoft.com/office/drawing/2014/main" id="{48B3E1A2-1D1A-4A0C-B8BB-E0F7E39D4BFD}"/>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748271" y="3512159"/>
              <a:ext cx="933450" cy="933450"/>
            </a:xfrm>
            <a:prstGeom prst="rect">
              <a:avLst/>
            </a:prstGeom>
            <a:noFill/>
            <a:ln>
              <a:noFill/>
            </a:ln>
          </p:spPr>
        </p:pic>
      </p:grpSp>
      <p:grpSp>
        <p:nvGrpSpPr>
          <p:cNvPr id="38" name="Grupa 37">
            <a:extLst>
              <a:ext uri="{FF2B5EF4-FFF2-40B4-BE49-F238E27FC236}">
                <a16:creationId xmlns:a16="http://schemas.microsoft.com/office/drawing/2014/main" id="{C4C6B22A-5A70-4664-ABC0-5E5F9473B13C}"/>
              </a:ext>
            </a:extLst>
          </p:cNvPr>
          <p:cNvGrpSpPr/>
          <p:nvPr/>
        </p:nvGrpSpPr>
        <p:grpSpPr>
          <a:xfrm>
            <a:off x="814821" y="5072338"/>
            <a:ext cx="1864605" cy="933450"/>
            <a:chOff x="862446" y="5143360"/>
            <a:chExt cx="1864605" cy="933450"/>
          </a:xfrm>
        </p:grpSpPr>
        <p:pic>
          <p:nvPicPr>
            <p:cNvPr id="35" name="Obraz 34">
              <a:extLst>
                <a:ext uri="{FF2B5EF4-FFF2-40B4-BE49-F238E27FC236}">
                  <a16:creationId xmlns:a16="http://schemas.microsoft.com/office/drawing/2014/main" id="{C65A6F1A-FC8C-432B-8135-D175EE380D83}"/>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862446" y="5143360"/>
              <a:ext cx="933450" cy="933450"/>
            </a:xfrm>
            <a:prstGeom prst="rect">
              <a:avLst/>
            </a:prstGeom>
            <a:noFill/>
            <a:ln>
              <a:noFill/>
            </a:ln>
          </p:spPr>
        </p:pic>
        <p:pic>
          <p:nvPicPr>
            <p:cNvPr id="36" name="Obraz 35">
              <a:extLst>
                <a:ext uri="{FF2B5EF4-FFF2-40B4-BE49-F238E27FC236}">
                  <a16:creationId xmlns:a16="http://schemas.microsoft.com/office/drawing/2014/main" id="{5153D87E-36FB-4A37-8453-C16CAF319202}"/>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1793601" y="5143360"/>
              <a:ext cx="933450" cy="933450"/>
            </a:xfrm>
            <a:prstGeom prst="rect">
              <a:avLst/>
            </a:prstGeom>
            <a:noFill/>
            <a:ln>
              <a:noFill/>
            </a:ln>
          </p:spPr>
        </p:pic>
      </p:grpSp>
      <p:sp>
        <p:nvSpPr>
          <p:cNvPr id="39" name="TextBox 20">
            <a:extLst>
              <a:ext uri="{FF2B5EF4-FFF2-40B4-BE49-F238E27FC236}">
                <a16:creationId xmlns:a16="http://schemas.microsoft.com/office/drawing/2014/main" id="{134A8B3F-3C4F-48CC-9FE4-BE85770AEFED}"/>
              </a:ext>
            </a:extLst>
          </p:cNvPr>
          <p:cNvSpPr txBox="1"/>
          <p:nvPr/>
        </p:nvSpPr>
        <p:spPr>
          <a:xfrm>
            <a:off x="592267" y="4371203"/>
            <a:ext cx="2599449"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Background with easy distinguishable spiders</a:t>
            </a:r>
            <a:endParaRPr lang="pl-PL" sz="1400" b="0" i="0" u="none" strike="noStrike" kern="1200" cap="none" spc="0" baseline="30000" dirty="0">
              <a:solidFill>
                <a:srgbClr val="FFFFFF"/>
              </a:solidFill>
              <a:uFillTx/>
              <a:latin typeface="Bookman Old Style" pitchFamily="18"/>
            </a:endParaRPr>
          </a:p>
        </p:txBody>
      </p:sp>
      <p:sp>
        <p:nvSpPr>
          <p:cNvPr id="40" name="TextBox 20">
            <a:extLst>
              <a:ext uri="{FF2B5EF4-FFF2-40B4-BE49-F238E27FC236}">
                <a16:creationId xmlns:a16="http://schemas.microsoft.com/office/drawing/2014/main" id="{4AB28DA9-DF08-4243-A250-8948E04FFAA2}"/>
              </a:ext>
            </a:extLst>
          </p:cNvPr>
          <p:cNvSpPr txBox="1"/>
          <p:nvPr/>
        </p:nvSpPr>
        <p:spPr>
          <a:xfrm>
            <a:off x="527155" y="6019173"/>
            <a:ext cx="2599449"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Background with difficult distinguishable spiders</a:t>
            </a:r>
            <a:endParaRPr lang="pl-PL" sz="1400" b="0" i="0" u="none" strike="noStrike" kern="1200" cap="none" spc="0" baseline="30000" dirty="0">
              <a:solidFill>
                <a:srgbClr val="FFFFFF"/>
              </a:solidFill>
              <a:uFillTx/>
              <a:latin typeface="Bookman Old Style" pitchFamily="18"/>
            </a:endParaRPr>
          </a:p>
        </p:txBody>
      </p:sp>
      <p:grpSp>
        <p:nvGrpSpPr>
          <p:cNvPr id="45" name="Grupa 44">
            <a:extLst>
              <a:ext uri="{FF2B5EF4-FFF2-40B4-BE49-F238E27FC236}">
                <a16:creationId xmlns:a16="http://schemas.microsoft.com/office/drawing/2014/main" id="{9D8A9D92-FD50-43CA-9A60-3747A5565566}"/>
              </a:ext>
            </a:extLst>
          </p:cNvPr>
          <p:cNvGrpSpPr/>
          <p:nvPr/>
        </p:nvGrpSpPr>
        <p:grpSpPr>
          <a:xfrm>
            <a:off x="6880975" y="3300921"/>
            <a:ext cx="3562754" cy="896714"/>
            <a:chOff x="5648325" y="2981325"/>
            <a:chExt cx="3562754" cy="896714"/>
          </a:xfrm>
        </p:grpSpPr>
        <p:pic>
          <p:nvPicPr>
            <p:cNvPr id="41" name="Obraz 40">
              <a:extLst>
                <a:ext uri="{FF2B5EF4-FFF2-40B4-BE49-F238E27FC236}">
                  <a16:creationId xmlns:a16="http://schemas.microsoft.com/office/drawing/2014/main" id="{ABE07F30-D637-4CFD-843A-955D8D37A92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5648325" y="2981325"/>
              <a:ext cx="895350" cy="895350"/>
            </a:xfrm>
            <a:prstGeom prst="rect">
              <a:avLst/>
            </a:prstGeom>
            <a:noFill/>
            <a:ln>
              <a:noFill/>
            </a:ln>
          </p:spPr>
        </p:pic>
        <p:pic>
          <p:nvPicPr>
            <p:cNvPr id="42" name="Obraz 41">
              <a:extLst>
                <a:ext uri="{FF2B5EF4-FFF2-40B4-BE49-F238E27FC236}">
                  <a16:creationId xmlns:a16="http://schemas.microsoft.com/office/drawing/2014/main" id="{92B10CAF-C760-45B8-B189-36B288318331}"/>
                </a:ext>
              </a:extLst>
            </p:cNvPr>
            <p:cNvPicPr/>
            <p:nvPr/>
          </p:nvPicPr>
          <p:blipFill>
            <a:blip r:embed="rId14">
              <a:extLst>
                <a:ext uri="{28A0092B-C50C-407E-A947-70E740481C1C}">
                  <a14:useLocalDpi xmlns:a14="http://schemas.microsoft.com/office/drawing/2010/main" val="0"/>
                </a:ext>
              </a:extLst>
            </a:blip>
            <a:srcRect/>
            <a:stretch>
              <a:fillRect/>
            </a:stretch>
          </p:blipFill>
          <p:spPr bwMode="auto">
            <a:xfrm>
              <a:off x="6537460" y="2981325"/>
              <a:ext cx="895350" cy="895350"/>
            </a:xfrm>
            <a:prstGeom prst="rect">
              <a:avLst/>
            </a:prstGeom>
            <a:noFill/>
            <a:ln>
              <a:noFill/>
            </a:ln>
          </p:spPr>
        </p:pic>
        <p:pic>
          <p:nvPicPr>
            <p:cNvPr id="43" name="Obraz 42">
              <a:extLst>
                <a:ext uri="{FF2B5EF4-FFF2-40B4-BE49-F238E27FC236}">
                  <a16:creationId xmlns:a16="http://schemas.microsoft.com/office/drawing/2014/main" id="{4A06C302-8192-4520-8BF9-9AD76603842C}"/>
                </a:ext>
              </a:extLst>
            </p:cNvPr>
            <p:cNvPicPr/>
            <p:nvPr/>
          </p:nvPicPr>
          <p:blipFill>
            <a:blip r:embed="rId15">
              <a:extLst>
                <a:ext uri="{28A0092B-C50C-407E-A947-70E740481C1C}">
                  <a14:useLocalDpi xmlns:a14="http://schemas.microsoft.com/office/drawing/2010/main" val="0"/>
                </a:ext>
              </a:extLst>
            </a:blip>
            <a:srcRect/>
            <a:stretch>
              <a:fillRect/>
            </a:stretch>
          </p:blipFill>
          <p:spPr bwMode="auto">
            <a:xfrm>
              <a:off x="7429904" y="2986087"/>
              <a:ext cx="885825" cy="885825"/>
            </a:xfrm>
            <a:prstGeom prst="rect">
              <a:avLst/>
            </a:prstGeom>
            <a:noFill/>
            <a:ln>
              <a:noFill/>
            </a:ln>
          </p:spPr>
        </p:pic>
        <p:pic>
          <p:nvPicPr>
            <p:cNvPr id="44" name="Obraz 43">
              <a:extLst>
                <a:ext uri="{FF2B5EF4-FFF2-40B4-BE49-F238E27FC236}">
                  <a16:creationId xmlns:a16="http://schemas.microsoft.com/office/drawing/2014/main" id="{66240E4F-857A-4CC0-B6FC-99FA085BFC78}"/>
                </a:ext>
              </a:extLst>
            </p:cNvPr>
            <p:cNvPicPr/>
            <p:nvPr/>
          </p:nvPicPr>
          <p:blipFill>
            <a:blip r:embed="rId16">
              <a:extLst>
                <a:ext uri="{28A0092B-C50C-407E-A947-70E740481C1C}">
                  <a14:useLocalDpi xmlns:a14="http://schemas.microsoft.com/office/drawing/2010/main" val="0"/>
                </a:ext>
              </a:extLst>
            </a:blip>
            <a:srcRect/>
            <a:stretch>
              <a:fillRect/>
            </a:stretch>
          </p:blipFill>
          <p:spPr bwMode="auto">
            <a:xfrm>
              <a:off x="8315729" y="2982689"/>
              <a:ext cx="895350" cy="895350"/>
            </a:xfrm>
            <a:prstGeom prst="rect">
              <a:avLst/>
            </a:prstGeom>
            <a:noFill/>
            <a:ln>
              <a:noFill/>
            </a:ln>
          </p:spPr>
        </p:pic>
      </p:grpSp>
      <p:sp>
        <p:nvSpPr>
          <p:cNvPr id="46" name="TextBox 20">
            <a:extLst>
              <a:ext uri="{FF2B5EF4-FFF2-40B4-BE49-F238E27FC236}">
                <a16:creationId xmlns:a16="http://schemas.microsoft.com/office/drawing/2014/main" id="{9417964F-9FDC-418A-B3A3-74D0DC4856CF}"/>
              </a:ext>
            </a:extLst>
          </p:cNvPr>
          <p:cNvSpPr txBox="1"/>
          <p:nvPr/>
        </p:nvSpPr>
        <p:spPr>
          <a:xfrm>
            <a:off x="7187953" y="4209189"/>
            <a:ext cx="2994734"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Spiders from different angles</a:t>
            </a:r>
            <a:endParaRPr lang="pl-PL" sz="1400" b="0" i="0" u="none" strike="noStrike" kern="1200" cap="none" spc="0" baseline="30000" dirty="0">
              <a:solidFill>
                <a:srgbClr val="FFFFFF"/>
              </a:solidFill>
              <a:uFillTx/>
              <a:latin typeface="Bookman Old Style" pitchFamily="18"/>
            </a:endParaRPr>
          </a:p>
        </p:txBody>
      </p:sp>
      <p:grpSp>
        <p:nvGrpSpPr>
          <p:cNvPr id="51" name="Grupa 50">
            <a:extLst>
              <a:ext uri="{FF2B5EF4-FFF2-40B4-BE49-F238E27FC236}">
                <a16:creationId xmlns:a16="http://schemas.microsoft.com/office/drawing/2014/main" id="{04F50729-FBAB-476D-B4E1-F1DDB0EE80C6}"/>
              </a:ext>
            </a:extLst>
          </p:cNvPr>
          <p:cNvGrpSpPr/>
          <p:nvPr/>
        </p:nvGrpSpPr>
        <p:grpSpPr>
          <a:xfrm>
            <a:off x="6742190" y="4902333"/>
            <a:ext cx="3787125" cy="962025"/>
            <a:chOff x="5450414" y="4892808"/>
            <a:chExt cx="3787125" cy="962025"/>
          </a:xfrm>
        </p:grpSpPr>
        <p:pic>
          <p:nvPicPr>
            <p:cNvPr id="47" name="Obraz 46">
              <a:extLst>
                <a:ext uri="{FF2B5EF4-FFF2-40B4-BE49-F238E27FC236}">
                  <a16:creationId xmlns:a16="http://schemas.microsoft.com/office/drawing/2014/main" id="{72D676B4-7074-48A6-8A36-97B076331137}"/>
                </a:ext>
              </a:extLst>
            </p:cNvPr>
            <p:cNvPicPr/>
            <p:nvPr/>
          </p:nvPicPr>
          <p:blipFill>
            <a:blip r:embed="rId17">
              <a:extLst>
                <a:ext uri="{28A0092B-C50C-407E-A947-70E740481C1C}">
                  <a14:useLocalDpi xmlns:a14="http://schemas.microsoft.com/office/drawing/2010/main" val="0"/>
                </a:ext>
              </a:extLst>
            </a:blip>
            <a:srcRect/>
            <a:stretch>
              <a:fillRect/>
            </a:stretch>
          </p:blipFill>
          <p:spPr bwMode="auto">
            <a:xfrm>
              <a:off x="5450414" y="4902333"/>
              <a:ext cx="952500" cy="952500"/>
            </a:xfrm>
            <a:prstGeom prst="rect">
              <a:avLst/>
            </a:prstGeom>
            <a:noFill/>
            <a:ln>
              <a:noFill/>
            </a:ln>
          </p:spPr>
        </p:pic>
        <p:pic>
          <p:nvPicPr>
            <p:cNvPr id="48" name="Obraz 47">
              <a:extLst>
                <a:ext uri="{FF2B5EF4-FFF2-40B4-BE49-F238E27FC236}">
                  <a16:creationId xmlns:a16="http://schemas.microsoft.com/office/drawing/2014/main" id="{13ED0A9D-ADDC-4BA7-B59F-34DF166EE706}"/>
                </a:ext>
              </a:extLst>
            </p:cNvPr>
            <p:cNvPicPr/>
            <p:nvPr/>
          </p:nvPicPr>
          <p:blipFill>
            <a:blip r:embed="rId18">
              <a:extLst>
                <a:ext uri="{28A0092B-C50C-407E-A947-70E740481C1C}">
                  <a14:useLocalDpi xmlns:a14="http://schemas.microsoft.com/office/drawing/2010/main" val="0"/>
                </a:ext>
              </a:extLst>
            </a:blip>
            <a:srcRect/>
            <a:stretch>
              <a:fillRect/>
            </a:stretch>
          </p:blipFill>
          <p:spPr bwMode="auto">
            <a:xfrm>
              <a:off x="6385675" y="4902333"/>
              <a:ext cx="942975" cy="942975"/>
            </a:xfrm>
            <a:prstGeom prst="rect">
              <a:avLst/>
            </a:prstGeom>
            <a:noFill/>
            <a:ln>
              <a:noFill/>
            </a:ln>
          </p:spPr>
        </p:pic>
        <p:pic>
          <p:nvPicPr>
            <p:cNvPr id="49" name="Obraz 48">
              <a:extLst>
                <a:ext uri="{FF2B5EF4-FFF2-40B4-BE49-F238E27FC236}">
                  <a16:creationId xmlns:a16="http://schemas.microsoft.com/office/drawing/2014/main" id="{F2375A31-A87A-46C6-B367-D7E60075BDFE}"/>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7332539" y="4902333"/>
              <a:ext cx="952500" cy="952500"/>
            </a:xfrm>
            <a:prstGeom prst="rect">
              <a:avLst/>
            </a:prstGeom>
            <a:noFill/>
            <a:ln>
              <a:noFill/>
            </a:ln>
          </p:spPr>
        </p:pic>
        <p:pic>
          <p:nvPicPr>
            <p:cNvPr id="50" name="Obraz 49">
              <a:extLst>
                <a:ext uri="{FF2B5EF4-FFF2-40B4-BE49-F238E27FC236}">
                  <a16:creationId xmlns:a16="http://schemas.microsoft.com/office/drawing/2014/main" id="{460CFD1F-7E4D-42B9-91CC-CA93E13A5D2C}"/>
                </a:ext>
              </a:extLst>
            </p:cNvPr>
            <p:cNvPicPr/>
            <p:nvPr/>
          </p:nvPicPr>
          <p:blipFill>
            <a:blip r:embed="rId20">
              <a:extLst>
                <a:ext uri="{28A0092B-C50C-407E-A947-70E740481C1C}">
                  <a14:useLocalDpi xmlns:a14="http://schemas.microsoft.com/office/drawing/2010/main" val="0"/>
                </a:ext>
              </a:extLst>
            </a:blip>
            <a:srcRect/>
            <a:stretch>
              <a:fillRect/>
            </a:stretch>
          </p:blipFill>
          <p:spPr bwMode="auto">
            <a:xfrm>
              <a:off x="8285039" y="4892808"/>
              <a:ext cx="952500" cy="952500"/>
            </a:xfrm>
            <a:prstGeom prst="rect">
              <a:avLst/>
            </a:prstGeom>
            <a:noFill/>
            <a:ln>
              <a:noFill/>
            </a:ln>
          </p:spPr>
        </p:pic>
      </p:grpSp>
      <p:sp>
        <p:nvSpPr>
          <p:cNvPr id="52" name="TextBox 20">
            <a:extLst>
              <a:ext uri="{FF2B5EF4-FFF2-40B4-BE49-F238E27FC236}">
                <a16:creationId xmlns:a16="http://schemas.microsoft.com/office/drawing/2014/main" id="{238068E8-3393-42F9-97BB-7DA210DB13ED}"/>
              </a:ext>
            </a:extLst>
          </p:cNvPr>
          <p:cNvSpPr txBox="1"/>
          <p:nvPr/>
        </p:nvSpPr>
        <p:spPr>
          <a:xfrm>
            <a:off x="6706053" y="5873883"/>
            <a:ext cx="3958534"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Spiders without certain parts of the body</a:t>
            </a:r>
            <a:endParaRPr lang="pl-PL" sz="1400" b="0" i="0" u="none" strike="noStrike" kern="1200" cap="none" spc="0" baseline="30000" dirty="0">
              <a:solidFill>
                <a:srgbClr val="FFFFFF"/>
              </a:solidFill>
              <a:uFillTx/>
              <a:latin typeface="Bookman Old Style" pitchFamily="18"/>
            </a:endParaRPr>
          </a:p>
        </p:txBody>
      </p:sp>
      <p:sp>
        <p:nvSpPr>
          <p:cNvPr id="57" name="Прямоугольник 3">
            <a:extLst>
              <a:ext uri="{FF2B5EF4-FFF2-40B4-BE49-F238E27FC236}">
                <a16:creationId xmlns:a16="http://schemas.microsoft.com/office/drawing/2014/main" id="{F3CAFA05-4344-4692-9C3C-72FA41910F1C}"/>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58" name="Прямоугольник 5">
            <a:extLst>
              <a:ext uri="{FF2B5EF4-FFF2-40B4-BE49-F238E27FC236}">
                <a16:creationId xmlns:a16="http://schemas.microsoft.com/office/drawing/2014/main" id="{CCB2A394-3E90-44C7-9A5E-4981F3561D57}"/>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53" name="TextBox 11">
            <a:extLst>
              <a:ext uri="{FF2B5EF4-FFF2-40B4-BE49-F238E27FC236}">
                <a16:creationId xmlns:a16="http://schemas.microsoft.com/office/drawing/2014/main" id="{CCFF7361-7D92-44CD-8986-2CE50F6FA8DD}"/>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1"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54" name="TextBox 7">
            <a:extLst>
              <a:ext uri="{FF2B5EF4-FFF2-40B4-BE49-F238E27FC236}">
                <a16:creationId xmlns:a16="http://schemas.microsoft.com/office/drawing/2014/main" id="{437ED8BE-CCF9-4D72-8306-F5944D7132C0}"/>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04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Generated spiders (Influence </a:t>
            </a:r>
            <a:r>
              <a:rPr lang="en-US" sz="2400" b="1" dirty="0">
                <a:solidFill>
                  <a:srgbClr val="BFBFBF"/>
                </a:solidFill>
                <a:effectLst>
                  <a:outerShdw dist="38096" dir="2700000">
                    <a:srgbClr val="000000"/>
                  </a:outerShdw>
                </a:effectLst>
                <a:latin typeface="Bookman Old Style" pitchFamily="18"/>
              </a:rPr>
              <a:t>of batch size) </a:t>
            </a:r>
            <a:r>
              <a:rPr lang="en-US" b="1" dirty="0">
                <a:solidFill>
                  <a:srgbClr val="BFBFBF"/>
                </a:solidFill>
                <a:effectLst>
                  <a:outerShdw dist="38096" dir="2700000">
                    <a:srgbClr val="000000"/>
                  </a:outerShdw>
                </a:effectLst>
                <a:latin typeface="Bookman Old Style" pitchFamily="18"/>
              </a:rPr>
              <a:t>(Part1)</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9" y="6370414"/>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11/21</a:t>
            </a:r>
          </a:p>
        </p:txBody>
      </p:sp>
      <p:sp>
        <p:nvSpPr>
          <p:cNvPr id="27" name="TextBox 20">
            <a:extLst>
              <a:ext uri="{FF2B5EF4-FFF2-40B4-BE49-F238E27FC236}">
                <a16:creationId xmlns:a16="http://schemas.microsoft.com/office/drawing/2014/main" id="{88690A15-50B4-4329-A9BF-26B6E2AA1BA5}"/>
              </a:ext>
            </a:extLst>
          </p:cNvPr>
          <p:cNvSpPr txBox="1"/>
          <p:nvPr/>
        </p:nvSpPr>
        <p:spPr>
          <a:xfrm>
            <a:off x="0" y="3785182"/>
            <a:ext cx="5509740"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batch size=32,</a:t>
            </a:r>
            <a:r>
              <a:rPr lang="en-US" sz="1000" dirty="0">
                <a:solidFill>
                  <a:schemeClr val="bg1"/>
                </a:solidFill>
                <a:latin typeface="Bookman Old Style" pitchFamily="18"/>
              </a:rPr>
              <a:t> [Adam(650 epoch); RMSprop(400 epoch)]</a:t>
            </a:r>
            <a:endParaRPr lang="pl-PL" sz="1000" b="0" i="0" u="none" strike="noStrike" kern="1200" cap="none" spc="0" baseline="30000" dirty="0">
              <a:solidFill>
                <a:schemeClr val="bg1"/>
              </a:solidFill>
              <a:uFillTx/>
              <a:latin typeface="Bookman Old Style" pitchFamily="18"/>
            </a:endParaRPr>
          </a:p>
        </p:txBody>
      </p:sp>
      <p:pic>
        <p:nvPicPr>
          <p:cNvPr id="24" name="Obraz 23">
            <a:extLst>
              <a:ext uri="{FF2B5EF4-FFF2-40B4-BE49-F238E27FC236}">
                <a16:creationId xmlns:a16="http://schemas.microsoft.com/office/drawing/2014/main" id="{356F8E26-4B01-4231-BF7A-DA4F7462ACC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07" y="1650445"/>
            <a:ext cx="2277387" cy="2168543"/>
          </a:xfrm>
          <a:prstGeom prst="rect">
            <a:avLst/>
          </a:prstGeom>
          <a:noFill/>
          <a:ln>
            <a:noFill/>
          </a:ln>
        </p:spPr>
      </p:pic>
      <p:pic>
        <p:nvPicPr>
          <p:cNvPr id="25" name="Obraz 24">
            <a:extLst>
              <a:ext uri="{FF2B5EF4-FFF2-40B4-BE49-F238E27FC236}">
                <a16:creationId xmlns:a16="http://schemas.microsoft.com/office/drawing/2014/main" id="{E159A352-D86E-4734-BCD8-ACCE8C719D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68" y="1650445"/>
            <a:ext cx="2277387" cy="2168543"/>
          </a:xfrm>
          <a:prstGeom prst="rect">
            <a:avLst/>
          </a:prstGeom>
          <a:noFill/>
          <a:ln>
            <a:noFill/>
          </a:ln>
        </p:spPr>
      </p:pic>
      <p:sp>
        <p:nvSpPr>
          <p:cNvPr id="26" name="TextBox 20">
            <a:extLst>
              <a:ext uri="{FF2B5EF4-FFF2-40B4-BE49-F238E27FC236}">
                <a16:creationId xmlns:a16="http://schemas.microsoft.com/office/drawing/2014/main" id="{5C1A5629-A509-4313-83ED-4C5A7A28E15A}"/>
              </a:ext>
            </a:extLst>
          </p:cNvPr>
          <p:cNvSpPr txBox="1"/>
          <p:nvPr/>
        </p:nvSpPr>
        <p:spPr>
          <a:xfrm>
            <a:off x="25154" y="6287543"/>
            <a:ext cx="539117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rgbClr val="FFFFFF"/>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b</a:t>
            </a:r>
            <a:r>
              <a:rPr lang="en-US" sz="1000" dirty="0" err="1">
                <a:solidFill>
                  <a:srgbClr val="FFFFFF"/>
                </a:solidFill>
                <a:latin typeface="Bookman Old Style" pitchFamily="18"/>
              </a:rPr>
              <a:t>atch</a:t>
            </a:r>
            <a:r>
              <a:rPr lang="en-US" sz="1000" dirty="0">
                <a:solidFill>
                  <a:srgbClr val="FFFFFF"/>
                </a:solidFill>
                <a:latin typeface="Bookman Old Style" pitchFamily="18"/>
              </a:rPr>
              <a:t> size=64 [Adam(450 epoch); RMSprop(400 epoch)]</a:t>
            </a:r>
            <a:endParaRPr lang="pl-PL" sz="1000" b="0" i="0" u="none" strike="noStrike" kern="1200" cap="none" spc="0" baseline="30000" dirty="0">
              <a:solidFill>
                <a:srgbClr val="FFFFFF"/>
              </a:solidFill>
              <a:uFillTx/>
              <a:latin typeface="Bookman Old Style" pitchFamily="18"/>
            </a:endParaRPr>
          </a:p>
        </p:txBody>
      </p:sp>
      <p:pic>
        <p:nvPicPr>
          <p:cNvPr id="31" name="Obraz 30">
            <a:extLst>
              <a:ext uri="{FF2B5EF4-FFF2-40B4-BE49-F238E27FC236}">
                <a16:creationId xmlns:a16="http://schemas.microsoft.com/office/drawing/2014/main" id="{49D5DA7F-AA4F-4E62-B7F8-2EE9B96A030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907" y="4123283"/>
            <a:ext cx="2277387" cy="2168543"/>
          </a:xfrm>
          <a:prstGeom prst="rect">
            <a:avLst/>
          </a:prstGeom>
          <a:noFill/>
          <a:ln>
            <a:noFill/>
          </a:ln>
        </p:spPr>
      </p:pic>
      <p:pic>
        <p:nvPicPr>
          <p:cNvPr id="32" name="Obraz 31">
            <a:extLst>
              <a:ext uri="{FF2B5EF4-FFF2-40B4-BE49-F238E27FC236}">
                <a16:creationId xmlns:a16="http://schemas.microsoft.com/office/drawing/2014/main" id="{2F28502D-E8F9-4745-9336-BF441461EC4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7668" y="4123283"/>
            <a:ext cx="2277387" cy="2168543"/>
          </a:xfrm>
          <a:prstGeom prst="rect">
            <a:avLst/>
          </a:prstGeom>
          <a:noFill/>
          <a:ln>
            <a:noFill/>
          </a:ln>
        </p:spPr>
      </p:pic>
      <p:pic>
        <p:nvPicPr>
          <p:cNvPr id="33" name="Obraz 32">
            <a:extLst>
              <a:ext uri="{FF2B5EF4-FFF2-40B4-BE49-F238E27FC236}">
                <a16:creationId xmlns:a16="http://schemas.microsoft.com/office/drawing/2014/main" id="{D3CBB146-3EE4-4D73-BADF-744A48A04B8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6945" y="1655237"/>
            <a:ext cx="2277387" cy="2168543"/>
          </a:xfrm>
          <a:prstGeom prst="rect">
            <a:avLst/>
          </a:prstGeom>
          <a:noFill/>
          <a:ln>
            <a:noFill/>
          </a:ln>
        </p:spPr>
      </p:pic>
      <p:sp>
        <p:nvSpPr>
          <p:cNvPr id="34" name="TextBox 20">
            <a:extLst>
              <a:ext uri="{FF2B5EF4-FFF2-40B4-BE49-F238E27FC236}">
                <a16:creationId xmlns:a16="http://schemas.microsoft.com/office/drawing/2014/main" id="{A32F0C5E-6362-474D-AD0A-582D0E5567CB}"/>
              </a:ext>
            </a:extLst>
          </p:cNvPr>
          <p:cNvSpPr txBox="1"/>
          <p:nvPr/>
        </p:nvSpPr>
        <p:spPr>
          <a:xfrm>
            <a:off x="6766402" y="3771953"/>
            <a:ext cx="5509739"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en-US" sz="1000" dirty="0">
                <a:solidFill>
                  <a:schemeClr val="bg1"/>
                </a:solidFill>
                <a:latin typeface="Bookman Old Style" pitchFamily="18"/>
              </a:rPr>
              <a:t>Batch size=128 [Adam(650 epoch); RMSprop(300 epoch)]</a:t>
            </a:r>
            <a:endParaRPr lang="pl-PL" sz="1000" b="0" i="0" u="none" strike="noStrike" kern="1200" cap="none" spc="0" baseline="30000" dirty="0">
              <a:solidFill>
                <a:schemeClr val="bg1"/>
              </a:solidFill>
              <a:uFillTx/>
              <a:latin typeface="Bookman Old Style" pitchFamily="18"/>
            </a:endParaRPr>
          </a:p>
        </p:txBody>
      </p:sp>
      <p:pic>
        <p:nvPicPr>
          <p:cNvPr id="35" name="Obraz 34">
            <a:extLst>
              <a:ext uri="{FF2B5EF4-FFF2-40B4-BE49-F238E27FC236}">
                <a16:creationId xmlns:a16="http://schemas.microsoft.com/office/drawing/2014/main" id="{246824C3-3EC7-4D21-AFA3-57BCF61229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84706" y="1650445"/>
            <a:ext cx="2277387" cy="2168543"/>
          </a:xfrm>
          <a:prstGeom prst="rect">
            <a:avLst/>
          </a:prstGeom>
          <a:noFill/>
          <a:ln>
            <a:noFill/>
          </a:ln>
        </p:spPr>
      </p:pic>
      <p:sp>
        <p:nvSpPr>
          <p:cNvPr id="36" name="TextBox 20">
            <a:extLst>
              <a:ext uri="{FF2B5EF4-FFF2-40B4-BE49-F238E27FC236}">
                <a16:creationId xmlns:a16="http://schemas.microsoft.com/office/drawing/2014/main" id="{A57191A3-844E-4AA5-BA90-E382E49E6662}"/>
              </a:ext>
            </a:extLst>
          </p:cNvPr>
          <p:cNvSpPr txBox="1"/>
          <p:nvPr/>
        </p:nvSpPr>
        <p:spPr>
          <a:xfrm>
            <a:off x="6766402" y="6249190"/>
            <a:ext cx="558930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pl-PL" sz="1000" dirty="0">
                <a:solidFill>
                  <a:schemeClr val="bg1"/>
                </a:solidFill>
                <a:effectLst/>
                <a:latin typeface="Bookman Old Style" pitchFamily="18"/>
                <a:ea typeface="Bookman Old Style" panose="02050604050505020204" pitchFamily="18" charset="0"/>
                <a:cs typeface="Bookman Old Style" panose="02050604050505020204" pitchFamily="18" charset="0"/>
              </a:rPr>
              <a:t>b</a:t>
            </a:r>
            <a:r>
              <a:rPr lang="en-US" sz="1000" dirty="0" err="1">
                <a:solidFill>
                  <a:schemeClr val="bg1"/>
                </a:solidFill>
                <a:latin typeface="Bookman Old Style" pitchFamily="18"/>
              </a:rPr>
              <a:t>atch</a:t>
            </a:r>
            <a:r>
              <a:rPr lang="en-US" sz="1000" dirty="0">
                <a:solidFill>
                  <a:schemeClr val="bg1"/>
                </a:solidFill>
                <a:latin typeface="Bookman Old Style" pitchFamily="18"/>
              </a:rPr>
              <a:t> size=256 [Adam(650 epoch); RMSprop(950 epoch)]</a:t>
            </a:r>
            <a:endParaRPr lang="pl-PL" sz="1000" b="0" i="0" u="none" strike="noStrike" kern="1200" cap="none" spc="0" baseline="30000" dirty="0">
              <a:solidFill>
                <a:schemeClr val="bg1"/>
              </a:solidFill>
              <a:uFillTx/>
              <a:latin typeface="Bookman Old Style" pitchFamily="18"/>
            </a:endParaRPr>
          </a:p>
        </p:txBody>
      </p:sp>
      <p:pic>
        <p:nvPicPr>
          <p:cNvPr id="37" name="Obraz 36">
            <a:extLst>
              <a:ext uri="{FF2B5EF4-FFF2-40B4-BE49-F238E27FC236}">
                <a16:creationId xmlns:a16="http://schemas.microsoft.com/office/drawing/2014/main" id="{D720B588-1C2D-47CC-8EEA-F641D7AC13A7}"/>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1756" y="4129355"/>
            <a:ext cx="2277387" cy="2163365"/>
          </a:xfrm>
          <a:prstGeom prst="rect">
            <a:avLst/>
          </a:prstGeom>
          <a:noFill/>
          <a:ln>
            <a:noFill/>
          </a:ln>
        </p:spPr>
      </p:pic>
      <p:pic>
        <p:nvPicPr>
          <p:cNvPr id="38" name="Obraz 37">
            <a:extLst>
              <a:ext uri="{FF2B5EF4-FFF2-40B4-BE49-F238E27FC236}">
                <a16:creationId xmlns:a16="http://schemas.microsoft.com/office/drawing/2014/main" id="{719B84F1-F52F-4B88-AC65-7EDF9E81617A}"/>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84706" y="4124178"/>
            <a:ext cx="2272200" cy="2163365"/>
          </a:xfrm>
          <a:prstGeom prst="rect">
            <a:avLst/>
          </a:prstGeom>
          <a:noFill/>
          <a:ln>
            <a:noFill/>
          </a:ln>
        </p:spPr>
      </p:pic>
      <p:sp>
        <p:nvSpPr>
          <p:cNvPr id="43" name="Прямоугольник 3">
            <a:extLst>
              <a:ext uri="{FF2B5EF4-FFF2-40B4-BE49-F238E27FC236}">
                <a16:creationId xmlns:a16="http://schemas.microsoft.com/office/drawing/2014/main" id="{288BB131-78EE-4C6C-92A4-FC79DF1AFB9A}"/>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4" name="Прямоугольник 5">
            <a:extLst>
              <a:ext uri="{FF2B5EF4-FFF2-40B4-BE49-F238E27FC236}">
                <a16:creationId xmlns:a16="http://schemas.microsoft.com/office/drawing/2014/main" id="{B3C8FA5A-A5B9-4876-9D84-E897DF37DD71}"/>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0" name="TextBox 11">
            <a:extLst>
              <a:ext uri="{FF2B5EF4-FFF2-40B4-BE49-F238E27FC236}">
                <a16:creationId xmlns:a16="http://schemas.microsoft.com/office/drawing/2014/main" id="{3B4325C7-801B-495F-9C3D-86A1C9F246A2}"/>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21" name="TextBox 7">
            <a:extLst>
              <a:ext uri="{FF2B5EF4-FFF2-40B4-BE49-F238E27FC236}">
                <a16:creationId xmlns:a16="http://schemas.microsoft.com/office/drawing/2014/main" id="{143900E0-B50C-45AC-B4C7-A40922CB252C}"/>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87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Generated spiders (Influence </a:t>
            </a:r>
            <a:r>
              <a:rPr lang="en-US" sz="2400" b="1" dirty="0">
                <a:solidFill>
                  <a:srgbClr val="BFBFBF"/>
                </a:solidFill>
                <a:effectLst>
                  <a:outerShdw dist="38096" dir="2700000">
                    <a:srgbClr val="000000"/>
                  </a:outerShdw>
                </a:effectLst>
                <a:latin typeface="Bookman Old Style" pitchFamily="18"/>
              </a:rPr>
              <a:t>of batch size) </a:t>
            </a:r>
            <a:r>
              <a:rPr lang="en-US" b="1" dirty="0">
                <a:solidFill>
                  <a:srgbClr val="BFBFBF"/>
                </a:solidFill>
                <a:effectLst>
                  <a:outerShdw dist="38096" dir="2700000">
                    <a:srgbClr val="000000"/>
                  </a:outerShdw>
                </a:effectLst>
                <a:latin typeface="Bookman Old Style" pitchFamily="18"/>
              </a:rPr>
              <a:t>(Part</a:t>
            </a:r>
            <a:r>
              <a:rPr lang="pl-PL" b="1" dirty="0">
                <a:solidFill>
                  <a:srgbClr val="BFBFBF"/>
                </a:solidFill>
                <a:effectLst>
                  <a:outerShdw dist="38096" dir="2700000">
                    <a:srgbClr val="000000"/>
                  </a:outerShdw>
                </a:effectLst>
                <a:latin typeface="Bookman Old Style" pitchFamily="18"/>
              </a:rPr>
              <a:t>2</a:t>
            </a:r>
            <a:r>
              <a:rPr lang="en-US" b="1" dirty="0">
                <a:solidFill>
                  <a:srgbClr val="BFBFBF"/>
                </a:solidFill>
                <a:effectLst>
                  <a:outerShdw dist="38096" dir="2700000">
                    <a:srgbClr val="000000"/>
                  </a:outerShdw>
                </a:effectLst>
                <a:latin typeface="Bookman Old Style" pitchFamily="18"/>
              </a:rPr>
              <a:t>)</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9" y="6370414"/>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12/21</a:t>
            </a:r>
          </a:p>
        </p:txBody>
      </p:sp>
      <p:sp>
        <p:nvSpPr>
          <p:cNvPr id="27" name="TextBox 20">
            <a:extLst>
              <a:ext uri="{FF2B5EF4-FFF2-40B4-BE49-F238E27FC236}">
                <a16:creationId xmlns:a16="http://schemas.microsoft.com/office/drawing/2014/main" id="{88690A15-50B4-4329-A9BF-26B6E2AA1BA5}"/>
              </a:ext>
            </a:extLst>
          </p:cNvPr>
          <p:cNvSpPr txBox="1"/>
          <p:nvPr/>
        </p:nvSpPr>
        <p:spPr>
          <a:xfrm>
            <a:off x="0" y="3778887"/>
            <a:ext cx="560739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rgbClr val="FFFFFF"/>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pl-PL" sz="1000" dirty="0">
                <a:solidFill>
                  <a:schemeClr val="bg1"/>
                </a:solidFill>
                <a:effectLst/>
                <a:latin typeface="Bookman Old Style" pitchFamily="18"/>
                <a:ea typeface="Bookman Old Style" panose="02050604050505020204" pitchFamily="18" charset="0"/>
                <a:cs typeface="Bookman Old Style" panose="02050604050505020204" pitchFamily="18" charset="0"/>
              </a:rPr>
              <a:t>b</a:t>
            </a:r>
            <a:r>
              <a:rPr lang="en-US" sz="1000" dirty="0" err="1">
                <a:solidFill>
                  <a:srgbClr val="FFFFFF"/>
                </a:solidFill>
                <a:latin typeface="Bookman Old Style" pitchFamily="18"/>
              </a:rPr>
              <a:t>atch</a:t>
            </a:r>
            <a:r>
              <a:rPr lang="en-US" sz="1000" dirty="0">
                <a:solidFill>
                  <a:srgbClr val="FFFFFF"/>
                </a:solidFill>
                <a:latin typeface="Bookman Old Style" pitchFamily="18"/>
              </a:rPr>
              <a:t> size=512 [Adam(950 epoch); RMSprop(1000 epoch)]</a:t>
            </a:r>
            <a:endParaRPr lang="pl-PL" sz="1000" b="0" i="0" u="none" strike="noStrike" kern="1200" cap="none" spc="0" baseline="30000" dirty="0">
              <a:solidFill>
                <a:srgbClr val="FFFFFF"/>
              </a:solidFill>
              <a:uFillTx/>
              <a:latin typeface="Bookman Old Style" pitchFamily="18"/>
            </a:endParaRPr>
          </a:p>
        </p:txBody>
      </p:sp>
      <p:sp>
        <p:nvSpPr>
          <p:cNvPr id="26" name="TextBox 20">
            <a:extLst>
              <a:ext uri="{FF2B5EF4-FFF2-40B4-BE49-F238E27FC236}">
                <a16:creationId xmlns:a16="http://schemas.microsoft.com/office/drawing/2014/main" id="{5C1A5629-A509-4313-83ED-4C5A7A28E15A}"/>
              </a:ext>
            </a:extLst>
          </p:cNvPr>
          <p:cNvSpPr txBox="1"/>
          <p:nvPr/>
        </p:nvSpPr>
        <p:spPr>
          <a:xfrm>
            <a:off x="0" y="6257520"/>
            <a:ext cx="573497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rgbClr val="FFFFFF"/>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pl-PL" sz="1000" dirty="0">
                <a:solidFill>
                  <a:schemeClr val="bg1"/>
                </a:solidFill>
                <a:effectLst/>
                <a:latin typeface="Bookman Old Style" pitchFamily="18"/>
                <a:ea typeface="Bookman Old Style" panose="02050604050505020204" pitchFamily="18" charset="0"/>
                <a:cs typeface="Bookman Old Style" panose="02050604050505020204" pitchFamily="18" charset="0"/>
              </a:rPr>
              <a:t>b</a:t>
            </a:r>
            <a:r>
              <a:rPr lang="en-US" sz="1000" dirty="0" err="1">
                <a:solidFill>
                  <a:srgbClr val="FFFFFF"/>
                </a:solidFill>
                <a:latin typeface="Bookman Old Style" pitchFamily="18"/>
              </a:rPr>
              <a:t>atch</a:t>
            </a:r>
            <a:r>
              <a:rPr lang="en-US" sz="1000" dirty="0">
                <a:solidFill>
                  <a:srgbClr val="FFFFFF"/>
                </a:solidFill>
                <a:latin typeface="Bookman Old Style" pitchFamily="18"/>
              </a:rPr>
              <a:t> size=1024 [Adam(1300 epoch); RMSprop(1500 epoch)]</a:t>
            </a:r>
            <a:endParaRPr lang="pl-PL" sz="1000" b="0" i="0" u="none" strike="noStrike" kern="1200" cap="none" spc="0" baseline="30000" dirty="0">
              <a:solidFill>
                <a:srgbClr val="FFFFFF"/>
              </a:solidFill>
              <a:uFillTx/>
              <a:latin typeface="Bookman Old Style" pitchFamily="18"/>
            </a:endParaRPr>
          </a:p>
        </p:txBody>
      </p:sp>
      <p:sp>
        <p:nvSpPr>
          <p:cNvPr id="34" name="TextBox 20">
            <a:extLst>
              <a:ext uri="{FF2B5EF4-FFF2-40B4-BE49-F238E27FC236}">
                <a16:creationId xmlns:a16="http://schemas.microsoft.com/office/drawing/2014/main" id="{A32F0C5E-6362-474D-AD0A-582D0E5567CB}"/>
              </a:ext>
            </a:extLst>
          </p:cNvPr>
          <p:cNvSpPr txBox="1"/>
          <p:nvPr/>
        </p:nvSpPr>
        <p:spPr>
          <a:xfrm>
            <a:off x="6502401" y="3787797"/>
            <a:ext cx="5716690"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rgbClr val="FFFFFF"/>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Generated spiders, </a:t>
            </a:r>
            <a:r>
              <a:rPr lang="pl-PL" sz="1000" dirty="0">
                <a:solidFill>
                  <a:schemeClr val="bg1"/>
                </a:solidFill>
                <a:effectLst/>
                <a:latin typeface="Bookman Old Style" pitchFamily="18"/>
                <a:ea typeface="Bookman Old Style" panose="02050604050505020204" pitchFamily="18" charset="0"/>
                <a:cs typeface="Bookman Old Style" panose="02050604050505020204" pitchFamily="18" charset="0"/>
              </a:rPr>
              <a:t>b</a:t>
            </a:r>
            <a:r>
              <a:rPr lang="en-US" sz="1000" dirty="0" err="1">
                <a:solidFill>
                  <a:srgbClr val="FFFFFF"/>
                </a:solidFill>
                <a:latin typeface="Bookman Old Style" pitchFamily="18"/>
              </a:rPr>
              <a:t>atch</a:t>
            </a:r>
            <a:r>
              <a:rPr lang="en-US" sz="1000" dirty="0">
                <a:solidFill>
                  <a:srgbClr val="FFFFFF"/>
                </a:solidFill>
                <a:latin typeface="Bookman Old Style" pitchFamily="18"/>
              </a:rPr>
              <a:t> size=2048 [Adam(1200 epoch); RMSprop(1300 epoch)]</a:t>
            </a:r>
            <a:endParaRPr lang="pl-PL" sz="1000" b="0" i="0" u="none" strike="noStrike" kern="1200" cap="none" spc="0" baseline="30000" dirty="0">
              <a:solidFill>
                <a:srgbClr val="FFFFFF"/>
              </a:solidFill>
              <a:uFillTx/>
              <a:latin typeface="Bookman Old Style" pitchFamily="18"/>
            </a:endParaRPr>
          </a:p>
        </p:txBody>
      </p:sp>
      <p:pic>
        <p:nvPicPr>
          <p:cNvPr id="20" name="Obraz 19">
            <a:extLst>
              <a:ext uri="{FF2B5EF4-FFF2-40B4-BE49-F238E27FC236}">
                <a16:creationId xmlns:a16="http://schemas.microsoft.com/office/drawing/2014/main" id="{CB6804AB-2336-4A58-8BDD-D180AACBAF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836" y="1655623"/>
            <a:ext cx="2270295" cy="2163365"/>
          </a:xfrm>
          <a:prstGeom prst="rect">
            <a:avLst/>
          </a:prstGeom>
          <a:noFill/>
          <a:ln>
            <a:noFill/>
          </a:ln>
        </p:spPr>
      </p:pic>
      <p:pic>
        <p:nvPicPr>
          <p:cNvPr id="21" name="Obraz 20">
            <a:extLst>
              <a:ext uri="{FF2B5EF4-FFF2-40B4-BE49-F238E27FC236}">
                <a16:creationId xmlns:a16="http://schemas.microsoft.com/office/drawing/2014/main" id="{912AA18C-79C6-4E0D-8275-635F1327BA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254" y="1655623"/>
            <a:ext cx="2277387" cy="2163365"/>
          </a:xfrm>
          <a:prstGeom prst="rect">
            <a:avLst/>
          </a:prstGeom>
          <a:noFill/>
          <a:ln>
            <a:noFill/>
          </a:ln>
        </p:spPr>
      </p:pic>
      <p:pic>
        <p:nvPicPr>
          <p:cNvPr id="22" name="Obraz 21">
            <a:extLst>
              <a:ext uri="{FF2B5EF4-FFF2-40B4-BE49-F238E27FC236}">
                <a16:creationId xmlns:a16="http://schemas.microsoft.com/office/drawing/2014/main" id="{CD68D871-F02D-4798-82B5-4A002C87226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95" y="4123776"/>
            <a:ext cx="2270296" cy="2163365"/>
          </a:xfrm>
          <a:prstGeom prst="rect">
            <a:avLst/>
          </a:prstGeom>
          <a:noFill/>
          <a:ln>
            <a:noFill/>
          </a:ln>
        </p:spPr>
      </p:pic>
      <p:pic>
        <p:nvPicPr>
          <p:cNvPr id="23" name="Obraz 22">
            <a:extLst>
              <a:ext uri="{FF2B5EF4-FFF2-40B4-BE49-F238E27FC236}">
                <a16:creationId xmlns:a16="http://schemas.microsoft.com/office/drawing/2014/main" id="{E192E84D-C6E3-47B2-88D5-CFA52D5DE06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1254" y="4115082"/>
            <a:ext cx="2270295" cy="2163365"/>
          </a:xfrm>
          <a:prstGeom prst="rect">
            <a:avLst/>
          </a:prstGeom>
          <a:noFill/>
          <a:ln>
            <a:noFill/>
          </a:ln>
        </p:spPr>
      </p:pic>
      <p:pic>
        <p:nvPicPr>
          <p:cNvPr id="28" name="Obraz 27">
            <a:extLst>
              <a:ext uri="{FF2B5EF4-FFF2-40B4-BE49-F238E27FC236}">
                <a16:creationId xmlns:a16="http://schemas.microsoft.com/office/drawing/2014/main" id="{126C88F7-DD87-4BED-9882-0D476C04875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4824" y="1661732"/>
            <a:ext cx="2277388" cy="2163365"/>
          </a:xfrm>
          <a:prstGeom prst="rect">
            <a:avLst/>
          </a:prstGeom>
          <a:noFill/>
          <a:ln>
            <a:noFill/>
          </a:ln>
        </p:spPr>
      </p:pic>
      <p:pic>
        <p:nvPicPr>
          <p:cNvPr id="29" name="Obraz 28">
            <a:extLst>
              <a:ext uri="{FF2B5EF4-FFF2-40B4-BE49-F238E27FC236}">
                <a16:creationId xmlns:a16="http://schemas.microsoft.com/office/drawing/2014/main" id="{0A9B08FE-4A08-4AE4-802A-368E2D2229AA}"/>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17776" y="1657908"/>
            <a:ext cx="2277388" cy="2167189"/>
          </a:xfrm>
          <a:prstGeom prst="rect">
            <a:avLst/>
          </a:prstGeom>
          <a:noFill/>
          <a:ln>
            <a:noFill/>
          </a:ln>
        </p:spPr>
      </p:pic>
      <p:sp>
        <p:nvSpPr>
          <p:cNvPr id="48" name="Прямоугольник 3">
            <a:extLst>
              <a:ext uri="{FF2B5EF4-FFF2-40B4-BE49-F238E27FC236}">
                <a16:creationId xmlns:a16="http://schemas.microsoft.com/office/drawing/2014/main" id="{BCC6DFBE-F549-447F-9D56-9499DA7FE42D}"/>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9" name="Прямоугольник 5">
            <a:extLst>
              <a:ext uri="{FF2B5EF4-FFF2-40B4-BE49-F238E27FC236}">
                <a16:creationId xmlns:a16="http://schemas.microsoft.com/office/drawing/2014/main" id="{C2983C15-E70B-48A9-BE98-7462735B8CFB}"/>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5" name="TextBox 22">
            <a:extLst>
              <a:ext uri="{FF2B5EF4-FFF2-40B4-BE49-F238E27FC236}">
                <a16:creationId xmlns:a16="http://schemas.microsoft.com/office/drawing/2014/main" id="{4750D671-D726-4AAB-98C2-4C8D827F9CA2}"/>
              </a:ext>
            </a:extLst>
          </p:cNvPr>
          <p:cNvSpPr txBox="1"/>
          <p:nvPr/>
        </p:nvSpPr>
        <p:spPr>
          <a:xfrm>
            <a:off x="5542955" y="4370047"/>
            <a:ext cx="6968636" cy="124649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latin typeface="Arial" panose="020B0604020202020204" pitchFamily="34" charset="0"/>
                <a:ea typeface="Bookman Old Style" panose="02050604050505020204" pitchFamily="18" charset="0"/>
              </a:rPr>
              <a:t>T</a:t>
            </a:r>
            <a:r>
              <a:rPr lang="en-US" sz="1500" dirty="0">
                <a:solidFill>
                  <a:schemeClr val="bg1"/>
                </a:solidFill>
                <a:effectLst/>
                <a:latin typeface="Arial" panose="020B0604020202020204" pitchFamily="34" charset="0"/>
                <a:ea typeface="Bookman Old Style" panose="02050604050505020204" pitchFamily="18" charset="0"/>
              </a:rPr>
              <a:t>he size of the batch does not guarantee a qualitative and quantitative improvement in the generated spiders.</a:t>
            </a:r>
            <a:r>
              <a:rPr lang="en-US" sz="15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endParaRPr lang="pl-PL" sz="15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latin typeface="Arial" panose="020B0604020202020204" pitchFamily="34" charset="0"/>
                <a:ea typeface="Bookman Old Style" panose="02050604050505020204" pitchFamily="18" charset="0"/>
              </a:rPr>
              <a:t>I</a:t>
            </a:r>
            <a:r>
              <a:rPr lang="en-US" sz="1500" dirty="0">
                <a:solidFill>
                  <a:schemeClr val="bg1"/>
                </a:solidFill>
                <a:effectLst/>
                <a:latin typeface="Arial" panose="020B0604020202020204" pitchFamily="34" charset="0"/>
                <a:ea typeface="Bookman Old Style" panose="02050604050505020204" pitchFamily="18" charset="0"/>
              </a:rPr>
              <a:t>mages give the best results for batch size=512 for two optimizers (in my opinion).</a:t>
            </a:r>
            <a:r>
              <a:rPr lang="en-US" sz="15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500" u="sng" dirty="0">
                <a:solidFill>
                  <a:schemeClr val="bg1"/>
                </a:solidFill>
                <a:effectLst/>
                <a:latin typeface="Arial" panose="020B0604020202020204" pitchFamily="34" charset="0"/>
                <a:ea typeface="Bookman Old Style" panose="02050604050505020204" pitchFamily="18" charset="0"/>
              </a:rPr>
              <a:t>However, this is only a ‘superficial’ assessment, as it is visually difficult to determine exactly which of the results is the best.</a:t>
            </a:r>
            <a:r>
              <a:rPr lang="en-US" sz="1500" dirty="0">
                <a:solidFill>
                  <a:schemeClr val="bg1"/>
                </a:solidFill>
                <a:effectLst/>
                <a:latin typeface="Arial" panose="020B0604020202020204" pitchFamily="34" charset="0"/>
                <a:ea typeface="Bookman Old Style" panose="02050604050505020204" pitchFamily="18" charset="0"/>
              </a:rPr>
              <a:t> </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8" name="TextBox 11">
            <a:extLst>
              <a:ext uri="{FF2B5EF4-FFF2-40B4-BE49-F238E27FC236}">
                <a16:creationId xmlns:a16="http://schemas.microsoft.com/office/drawing/2014/main" id="{7D62F004-065E-4015-9661-E4DA41FE07C6}"/>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9" name="TextBox 7">
            <a:extLst>
              <a:ext uri="{FF2B5EF4-FFF2-40B4-BE49-F238E27FC236}">
                <a16:creationId xmlns:a16="http://schemas.microsoft.com/office/drawing/2014/main" id="{5F32B1CA-B3AC-4F38-87F2-6D949B447D11}"/>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816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Loss (Influence </a:t>
            </a:r>
            <a:r>
              <a:rPr lang="en-US" sz="2400" b="1" dirty="0">
                <a:solidFill>
                  <a:srgbClr val="BFBFBF"/>
                </a:solidFill>
                <a:effectLst>
                  <a:outerShdw dist="38096" dir="2700000">
                    <a:srgbClr val="000000"/>
                  </a:outerShdw>
                </a:effectLst>
                <a:latin typeface="Bookman Old Style" pitchFamily="18"/>
              </a:rPr>
              <a:t>of</a:t>
            </a:r>
            <a:r>
              <a:rPr lang="ru-RU"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batch</a:t>
            </a:r>
            <a:r>
              <a:rPr lang="pl-PL"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size</a:t>
            </a:r>
            <a:r>
              <a:rPr lang="en-US" sz="2400" b="1" dirty="0">
                <a:solidFill>
                  <a:srgbClr val="BFBFBF"/>
                </a:solidFill>
                <a:effectLst>
                  <a:outerShdw dist="38096" dir="2700000">
                    <a:srgbClr val="000000"/>
                  </a:outerShdw>
                </a:effectLst>
                <a:latin typeface="Bookman Old Style" pitchFamily="18"/>
              </a:rPr>
              <a:t>)</a:t>
            </a:r>
            <a:r>
              <a:rPr lang="pl-PL" sz="2400" b="1" dirty="0">
                <a:solidFill>
                  <a:srgbClr val="BFBFBF"/>
                </a:solidFill>
                <a:effectLst>
                  <a:outerShdw dist="38096" dir="2700000">
                    <a:srgbClr val="000000"/>
                  </a:outerShdw>
                </a:effectLst>
                <a:latin typeface="Bookman Old Style" pitchFamily="18"/>
              </a:rPr>
              <a:t> (Part 1)</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13/21</a:t>
            </a:r>
          </a:p>
        </p:txBody>
      </p:sp>
      <p:sp>
        <p:nvSpPr>
          <p:cNvPr id="25" name="TextBox 20">
            <a:extLst>
              <a:ext uri="{FF2B5EF4-FFF2-40B4-BE49-F238E27FC236}">
                <a16:creationId xmlns:a16="http://schemas.microsoft.com/office/drawing/2014/main" id="{B5BDB140-CBFE-4842-9611-BA6A5BD54D1F}"/>
              </a:ext>
            </a:extLst>
          </p:cNvPr>
          <p:cNvSpPr txBox="1"/>
          <p:nvPr/>
        </p:nvSpPr>
        <p:spPr>
          <a:xfrm>
            <a:off x="548479" y="5188283"/>
            <a:ext cx="482889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Generator loss, Adam optimizer, different batch size</a:t>
            </a:r>
            <a:endParaRPr lang="pl-PL" sz="1000" b="0" i="0" u="none" strike="noStrike" kern="1200" cap="none" spc="0" baseline="30000" dirty="0">
              <a:solidFill>
                <a:schemeClr val="bg1"/>
              </a:solidFill>
              <a:uFillTx/>
              <a:latin typeface="Bookman Old Style" pitchFamily="18"/>
            </a:endParaRPr>
          </a:p>
        </p:txBody>
      </p:sp>
      <p:sp>
        <p:nvSpPr>
          <p:cNvPr id="26" name="TextBox 20">
            <a:extLst>
              <a:ext uri="{FF2B5EF4-FFF2-40B4-BE49-F238E27FC236}">
                <a16:creationId xmlns:a16="http://schemas.microsoft.com/office/drawing/2014/main" id="{D342C342-BC6C-4C79-BC6D-4D9F6B90F04C}"/>
              </a:ext>
            </a:extLst>
          </p:cNvPr>
          <p:cNvSpPr txBox="1"/>
          <p:nvPr/>
        </p:nvSpPr>
        <p:spPr>
          <a:xfrm>
            <a:off x="7548539" y="5211869"/>
            <a:ext cx="5439988"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Discriminator loss, Adam optimizer, different batch size</a:t>
            </a:r>
            <a:endParaRPr lang="pl-PL" sz="1000" b="0" i="0" u="none" strike="noStrike" kern="1200" cap="none" spc="0" baseline="30000" dirty="0">
              <a:solidFill>
                <a:schemeClr val="bg1"/>
              </a:solidFill>
              <a:uFillTx/>
              <a:latin typeface="Bookman Old Style" pitchFamily="18"/>
            </a:endParaRPr>
          </a:p>
        </p:txBody>
      </p:sp>
      <p:sp>
        <p:nvSpPr>
          <p:cNvPr id="23" name="Прямоугольник 3">
            <a:extLst>
              <a:ext uri="{FF2B5EF4-FFF2-40B4-BE49-F238E27FC236}">
                <a16:creationId xmlns:a16="http://schemas.microsoft.com/office/drawing/2014/main" id="{C3CA5B64-F40A-4BF6-8472-9AD4BE5FEE4A}"/>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4" name="Прямоугольник 5">
            <a:extLst>
              <a:ext uri="{FF2B5EF4-FFF2-40B4-BE49-F238E27FC236}">
                <a16:creationId xmlns:a16="http://schemas.microsoft.com/office/drawing/2014/main" id="{FBD45900-90DE-4266-A5EA-A1EDB1CD77A4}"/>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pic>
        <p:nvPicPr>
          <p:cNvPr id="13" name="Obraz 12">
            <a:extLst>
              <a:ext uri="{FF2B5EF4-FFF2-40B4-BE49-F238E27FC236}">
                <a16:creationId xmlns:a16="http://schemas.microsoft.com/office/drawing/2014/main" id="{D44E6EF0-D3BB-4A07-B299-600A3F1060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7529" y="1669717"/>
            <a:ext cx="4145491" cy="3518566"/>
          </a:xfrm>
          <a:prstGeom prst="rect">
            <a:avLst/>
          </a:prstGeom>
          <a:noFill/>
          <a:ln>
            <a:noFill/>
          </a:ln>
        </p:spPr>
      </p:pic>
      <p:pic>
        <p:nvPicPr>
          <p:cNvPr id="16" name="Obraz 15">
            <a:extLst>
              <a:ext uri="{FF2B5EF4-FFF2-40B4-BE49-F238E27FC236}">
                <a16:creationId xmlns:a16="http://schemas.microsoft.com/office/drawing/2014/main" id="{8BE315BC-05D2-49C6-ABDC-CFB70A9366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48979" y="1669717"/>
            <a:ext cx="4145491" cy="3536483"/>
          </a:xfrm>
          <a:prstGeom prst="rect">
            <a:avLst/>
          </a:prstGeom>
          <a:noFill/>
          <a:ln>
            <a:noFill/>
          </a:ln>
        </p:spPr>
      </p:pic>
      <p:sp>
        <p:nvSpPr>
          <p:cNvPr id="17" name="TextBox 22">
            <a:extLst>
              <a:ext uri="{FF2B5EF4-FFF2-40B4-BE49-F238E27FC236}">
                <a16:creationId xmlns:a16="http://schemas.microsoft.com/office/drawing/2014/main" id="{6F183A6F-9C5A-42E3-8FB8-7071D0628ABD}"/>
              </a:ext>
            </a:extLst>
          </p:cNvPr>
          <p:cNvSpPr txBox="1"/>
          <p:nvPr/>
        </p:nvSpPr>
        <p:spPr>
          <a:xfrm>
            <a:off x="-409" y="5549027"/>
            <a:ext cx="5815283" cy="144655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generator loss of Adam decreases as the size of the batch increases. Larger the batch size, the more stable loss will occur later</a:t>
            </a:r>
            <a:r>
              <a:rPr lang="pl-PL" sz="1500" dirty="0">
                <a:solidFill>
                  <a:schemeClr val="bg1"/>
                </a:solidFill>
                <a:effectLst/>
                <a:latin typeface="Arial" panose="020B0604020202020204" pitchFamily="34" charset="0"/>
                <a:ea typeface="Bookman Old Style" panose="02050604050505020204" pitchFamily="18" charset="0"/>
              </a:rPr>
              <a:t>.</a:t>
            </a:r>
          </a:p>
          <a:p>
            <a:pPr marL="285750" indent="-285750">
              <a:buSzPct val="100000"/>
              <a:buFont typeface="Arial" pitchFamily="34"/>
              <a:buChar char="•"/>
              <a:defRPr sz="1800" b="0" i="0" u="none" strike="noStrike" kern="0" cap="none" spc="0" baseline="0">
                <a:solidFill>
                  <a:srgbClr val="000000"/>
                </a:solidFill>
                <a:uFillTx/>
              </a:defRPr>
            </a:pPr>
            <a:r>
              <a:rPr lang="pl-PL" sz="1400" dirty="0" err="1">
                <a:solidFill>
                  <a:schemeClr val="bg1"/>
                </a:solidFill>
                <a:effectLst/>
                <a:latin typeface="Arial" panose="020B0604020202020204" pitchFamily="34" charset="0"/>
                <a:ea typeface="Bookman Old Style" panose="02050604050505020204" pitchFamily="18" charset="0"/>
              </a:rPr>
              <a:t>There’re</a:t>
            </a:r>
            <a:r>
              <a:rPr lang="pl-PL" sz="1400" dirty="0">
                <a:solidFill>
                  <a:schemeClr val="bg1"/>
                </a:solidFill>
                <a:effectLst/>
                <a:latin typeface="Arial" panose="020B0604020202020204" pitchFamily="34" charset="0"/>
                <a:ea typeface="Bookman Old Style" panose="02050604050505020204" pitchFamily="18" charset="0"/>
              </a:rPr>
              <a:t> </a:t>
            </a:r>
            <a:r>
              <a:rPr lang="pl-PL" sz="1400" dirty="0" err="1">
                <a:solidFill>
                  <a:schemeClr val="bg1"/>
                </a:solidFill>
                <a:effectLst/>
                <a:latin typeface="Arial" panose="020B0604020202020204" pitchFamily="34" charset="0"/>
                <a:ea typeface="Bookman Old Style" panose="02050604050505020204" pitchFamily="18" charset="0"/>
              </a:rPr>
              <a:t>some</a:t>
            </a:r>
            <a:r>
              <a:rPr lang="pl-PL" sz="1400" dirty="0">
                <a:solidFill>
                  <a:schemeClr val="bg1"/>
                </a:solidFill>
                <a:effectLst/>
                <a:latin typeface="Arial" panose="020B0604020202020204" pitchFamily="34" charset="0"/>
                <a:ea typeface="Bookman Old Style" panose="02050604050505020204" pitchFamily="18" charset="0"/>
              </a:rPr>
              <a:t> big </a:t>
            </a:r>
            <a:r>
              <a:rPr lang="pl-PL" sz="1400" dirty="0" err="1">
                <a:solidFill>
                  <a:schemeClr val="bg1"/>
                </a:solidFill>
                <a:effectLst/>
                <a:latin typeface="Arial" panose="020B0604020202020204" pitchFamily="34" charset="0"/>
                <a:ea typeface="Bookman Old Style" panose="02050604050505020204" pitchFamily="18" charset="0"/>
              </a:rPr>
              <a:t>peaks</a:t>
            </a:r>
            <a:r>
              <a:rPr lang="pl-PL" sz="1400" dirty="0">
                <a:solidFill>
                  <a:schemeClr val="bg1"/>
                </a:solidFill>
                <a:effectLst/>
                <a:latin typeface="Arial" panose="020B0604020202020204" pitchFamily="34" charset="0"/>
                <a:ea typeface="Bookman Old Style" panose="02050604050505020204" pitchFamily="18" charset="0"/>
              </a:rPr>
              <a:t> </a:t>
            </a:r>
            <a:r>
              <a:rPr lang="pl-PL" sz="1400" dirty="0" err="1">
                <a:solidFill>
                  <a:schemeClr val="bg1"/>
                </a:solidFill>
                <a:effectLst/>
                <a:latin typeface="Arial" panose="020B0604020202020204" pitchFamily="34" charset="0"/>
                <a:ea typeface="Bookman Old Style" panose="02050604050505020204" pitchFamily="18" charset="0"/>
              </a:rPr>
              <a:t>that</a:t>
            </a:r>
            <a:r>
              <a:rPr lang="pl-PL" sz="1400" dirty="0">
                <a:solidFill>
                  <a:schemeClr val="bg1"/>
                </a:solidFill>
                <a:effectLst/>
                <a:latin typeface="Arial" panose="020B0604020202020204" pitchFamily="34" charset="0"/>
                <a:ea typeface="Bookman Old Style" panose="02050604050505020204" pitchFamily="18" charset="0"/>
              </a:rPr>
              <a:t> </a:t>
            </a:r>
            <a:r>
              <a:rPr lang="pl-PL" sz="1400" dirty="0">
                <a:solidFill>
                  <a:schemeClr val="bg1"/>
                </a:solidFill>
                <a:latin typeface="Arial" panose="020B0604020202020204" pitchFamily="34" charset="0"/>
                <a:ea typeface="Bookman Old Style" panose="02050604050505020204" pitchFamily="18" charset="0"/>
              </a:rPr>
              <a:t>most </a:t>
            </a:r>
            <a:r>
              <a:rPr lang="pl-PL" sz="1400" dirty="0" err="1">
                <a:solidFill>
                  <a:schemeClr val="bg1"/>
                </a:solidFill>
                <a:latin typeface="Arial" panose="020B0604020202020204" pitchFamily="34" charset="0"/>
                <a:ea typeface="Bookman Old Style" panose="02050604050505020204" pitchFamily="18" charset="0"/>
              </a:rPr>
              <a:t>probably</a:t>
            </a:r>
            <a:r>
              <a:rPr lang="pl-PL" sz="1400" dirty="0">
                <a:solidFill>
                  <a:schemeClr val="bg1"/>
                </a:solidFill>
                <a:latin typeface="Arial" panose="020B0604020202020204" pitchFamily="34" charset="0"/>
                <a:ea typeface="Bookman Old Style" panose="02050604050505020204" pitchFamily="18" charset="0"/>
              </a:rPr>
              <a:t> </a:t>
            </a:r>
            <a:r>
              <a:rPr lang="pl-PL" sz="1400" dirty="0" err="1">
                <a:solidFill>
                  <a:schemeClr val="bg1"/>
                </a:solidFill>
                <a:latin typeface="Arial" panose="020B0604020202020204" pitchFamily="34" charset="0"/>
                <a:ea typeface="Bookman Old Style" panose="02050604050505020204" pitchFamily="18" charset="0"/>
              </a:rPr>
              <a:t>come</a:t>
            </a:r>
            <a:r>
              <a:rPr lang="pl-PL" sz="1400" dirty="0">
                <a:solidFill>
                  <a:schemeClr val="bg1"/>
                </a:solidFill>
                <a:latin typeface="Arial" panose="020B0604020202020204" pitchFamily="34" charset="0"/>
                <a:ea typeface="Bookman Old Style" panose="02050604050505020204" pitchFamily="18" charset="0"/>
              </a:rPr>
              <a:t> </a:t>
            </a:r>
            <a:r>
              <a:rPr lang="pl-PL" sz="1400" dirty="0" err="1">
                <a:solidFill>
                  <a:schemeClr val="bg1"/>
                </a:solidFill>
                <a:latin typeface="Arial" panose="020B0604020202020204" pitchFamily="34" charset="0"/>
                <a:ea typeface="Bookman Old Style" panose="02050604050505020204" pitchFamily="18" charset="0"/>
              </a:rPr>
              <a:t>due</a:t>
            </a:r>
            <a:r>
              <a:rPr lang="pl-PL" sz="1400" dirty="0">
                <a:solidFill>
                  <a:schemeClr val="bg1"/>
                </a:solidFill>
                <a:latin typeface="Arial" panose="020B0604020202020204" pitchFamily="34" charset="0"/>
                <a:ea typeface="Bookman Old Style" panose="02050604050505020204" pitchFamily="18" charset="0"/>
              </a:rPr>
              <a:t> to a </a:t>
            </a:r>
            <a:r>
              <a:rPr lang="pl-PL" sz="1400" dirty="0" err="1">
                <a:solidFill>
                  <a:schemeClr val="bg1"/>
                </a:solidFill>
                <a:latin typeface="Arial" panose="020B0604020202020204" pitchFamily="34" charset="0"/>
                <a:ea typeface="Bookman Old Style" panose="02050604050505020204" pitchFamily="18" charset="0"/>
              </a:rPr>
              <a:t>little</a:t>
            </a:r>
            <a:r>
              <a:rPr lang="pl-PL" sz="1400" dirty="0">
                <a:solidFill>
                  <a:schemeClr val="bg1"/>
                </a:solidFill>
                <a:latin typeface="Arial" panose="020B0604020202020204" pitchFamily="34" charset="0"/>
                <a:ea typeface="Bookman Old Style" panose="02050604050505020204" pitchFamily="18" charset="0"/>
              </a:rPr>
              <a:t> </a:t>
            </a:r>
            <a:r>
              <a:rPr lang="pl-PL" sz="1400" dirty="0" err="1">
                <a:solidFill>
                  <a:schemeClr val="bg1"/>
                </a:solidFill>
                <a:latin typeface="Arial" panose="020B0604020202020204" pitchFamily="34" charset="0"/>
                <a:ea typeface="Bookman Old Style" panose="02050604050505020204" pitchFamily="18" charset="0"/>
              </a:rPr>
              <a:t>size</a:t>
            </a:r>
            <a:r>
              <a:rPr lang="pl-PL" sz="1400" dirty="0">
                <a:solidFill>
                  <a:schemeClr val="bg1"/>
                </a:solidFill>
                <a:latin typeface="Arial" panose="020B0604020202020204" pitchFamily="34" charset="0"/>
                <a:ea typeface="Bookman Old Style" panose="02050604050505020204" pitchFamily="18" charset="0"/>
              </a:rPr>
              <a:t> of </a:t>
            </a:r>
            <a:r>
              <a:rPr lang="pl-PL" sz="1400" dirty="0" err="1">
                <a:solidFill>
                  <a:schemeClr val="bg1"/>
                </a:solidFill>
                <a:latin typeface="Arial" panose="020B0604020202020204" pitchFamily="34" charset="0"/>
                <a:ea typeface="Bookman Old Style" panose="02050604050505020204" pitchFamily="18" charset="0"/>
              </a:rPr>
              <a:t>batch</a:t>
            </a:r>
            <a:r>
              <a:rPr lang="pl-PL" sz="1400" dirty="0">
                <a:solidFill>
                  <a:schemeClr val="bg1"/>
                </a:solidFill>
                <a:effectLst/>
                <a:latin typeface="Arial" panose="020B0604020202020204" pitchFamily="34" charset="0"/>
                <a:ea typeface="Bookman Old Style" panose="02050604050505020204" pitchFamily="18" charset="0"/>
              </a:rPr>
              <a:t>.</a:t>
            </a:r>
            <a:endParaRPr lang="pl-PL" sz="1400" b="0" i="0" u="none" strike="noStrike" kern="1200" cap="none" spc="0" baseline="0" dirty="0">
              <a:solidFill>
                <a:schemeClr val="bg1"/>
              </a:solidFill>
              <a:uFillTx/>
              <a:latin typeface="Bookman Old Style" pitchFamily="18"/>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9" name="TextBox 22">
            <a:extLst>
              <a:ext uri="{FF2B5EF4-FFF2-40B4-BE49-F238E27FC236}">
                <a16:creationId xmlns:a16="http://schemas.microsoft.com/office/drawing/2014/main" id="{FE1F65D2-7BBB-406D-BEE4-FE82740A2B8B}"/>
              </a:ext>
            </a:extLst>
          </p:cNvPr>
          <p:cNvSpPr txBox="1"/>
          <p:nvPr/>
        </p:nvSpPr>
        <p:spPr>
          <a:xfrm>
            <a:off x="6377128" y="5576998"/>
            <a:ext cx="5815283" cy="553998"/>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discriminator loss of Adam optimizer increases as the size of the batch increases. </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5" name="TextBox 11">
            <a:extLst>
              <a:ext uri="{FF2B5EF4-FFF2-40B4-BE49-F238E27FC236}">
                <a16:creationId xmlns:a16="http://schemas.microsoft.com/office/drawing/2014/main" id="{AAE322B6-B608-4034-BBD7-E450222B52E9}"/>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8" name="TextBox 7">
            <a:extLst>
              <a:ext uri="{FF2B5EF4-FFF2-40B4-BE49-F238E27FC236}">
                <a16:creationId xmlns:a16="http://schemas.microsoft.com/office/drawing/2014/main" id="{B7778473-4DEF-468A-B381-FC9C402A47E8}"/>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586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Loss (Influence </a:t>
            </a:r>
            <a:r>
              <a:rPr lang="en-US" sz="2400" b="1" dirty="0">
                <a:solidFill>
                  <a:srgbClr val="BFBFBF"/>
                </a:solidFill>
                <a:effectLst>
                  <a:outerShdw dist="38096" dir="2700000">
                    <a:srgbClr val="000000"/>
                  </a:outerShdw>
                </a:effectLst>
                <a:latin typeface="Bookman Old Style" pitchFamily="18"/>
              </a:rPr>
              <a:t>of</a:t>
            </a:r>
            <a:r>
              <a:rPr lang="ru-RU"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batch</a:t>
            </a:r>
            <a:r>
              <a:rPr lang="pl-PL"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size</a:t>
            </a:r>
            <a:r>
              <a:rPr lang="en-US" sz="2400" b="1" dirty="0">
                <a:solidFill>
                  <a:srgbClr val="BFBFBF"/>
                </a:solidFill>
                <a:effectLst>
                  <a:outerShdw dist="38096" dir="2700000">
                    <a:srgbClr val="000000"/>
                  </a:outerShdw>
                </a:effectLst>
                <a:latin typeface="Bookman Old Style" pitchFamily="18"/>
              </a:rPr>
              <a:t>)</a:t>
            </a:r>
            <a:r>
              <a:rPr lang="pl-PL" sz="2400" b="1" dirty="0">
                <a:solidFill>
                  <a:srgbClr val="BFBFBF"/>
                </a:solidFill>
                <a:effectLst>
                  <a:outerShdw dist="38096" dir="2700000">
                    <a:srgbClr val="000000"/>
                  </a:outerShdw>
                </a:effectLst>
                <a:latin typeface="Bookman Old Style" pitchFamily="18"/>
              </a:rPr>
              <a:t> (Part 2)</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14/21</a:t>
            </a:r>
          </a:p>
        </p:txBody>
      </p:sp>
      <p:sp>
        <p:nvSpPr>
          <p:cNvPr id="25" name="TextBox 20">
            <a:extLst>
              <a:ext uri="{FF2B5EF4-FFF2-40B4-BE49-F238E27FC236}">
                <a16:creationId xmlns:a16="http://schemas.microsoft.com/office/drawing/2014/main" id="{B5BDB140-CBFE-4842-9611-BA6A5BD54D1F}"/>
              </a:ext>
            </a:extLst>
          </p:cNvPr>
          <p:cNvSpPr txBox="1"/>
          <p:nvPr/>
        </p:nvSpPr>
        <p:spPr>
          <a:xfrm>
            <a:off x="539563" y="5567865"/>
            <a:ext cx="5016875"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Generator loss, RMSprop optimizer, different batch size</a:t>
            </a:r>
            <a:endParaRPr lang="pl-PL" sz="1000" b="0" i="0" u="none" strike="noStrike" kern="1200" cap="none" spc="0" baseline="30000" dirty="0">
              <a:solidFill>
                <a:schemeClr val="bg1"/>
              </a:solidFill>
              <a:uFillTx/>
              <a:latin typeface="Bookman Old Style" pitchFamily="18"/>
            </a:endParaRPr>
          </a:p>
        </p:txBody>
      </p:sp>
      <p:sp>
        <p:nvSpPr>
          <p:cNvPr id="26" name="TextBox 20">
            <a:extLst>
              <a:ext uri="{FF2B5EF4-FFF2-40B4-BE49-F238E27FC236}">
                <a16:creationId xmlns:a16="http://schemas.microsoft.com/office/drawing/2014/main" id="{D342C342-BC6C-4C79-BC6D-4D9F6B90F04C}"/>
              </a:ext>
            </a:extLst>
          </p:cNvPr>
          <p:cNvSpPr txBox="1"/>
          <p:nvPr/>
        </p:nvSpPr>
        <p:spPr>
          <a:xfrm>
            <a:off x="7010499" y="5567865"/>
            <a:ext cx="5598658"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Discriminator loss, RMSprop optimizer, different batch size</a:t>
            </a:r>
            <a:endParaRPr lang="pl-PL" sz="1000" b="0" i="0" u="none" strike="noStrike" kern="1200" cap="none" spc="0" baseline="30000" dirty="0">
              <a:solidFill>
                <a:schemeClr val="bg1"/>
              </a:solidFill>
              <a:uFillTx/>
              <a:latin typeface="Bookman Old Style" pitchFamily="18"/>
            </a:endParaRPr>
          </a:p>
        </p:txBody>
      </p:sp>
      <p:sp>
        <p:nvSpPr>
          <p:cNvPr id="23" name="Прямоугольник 3">
            <a:extLst>
              <a:ext uri="{FF2B5EF4-FFF2-40B4-BE49-F238E27FC236}">
                <a16:creationId xmlns:a16="http://schemas.microsoft.com/office/drawing/2014/main" id="{B424968D-BA1D-44B6-8871-A23D6E5B94CA}"/>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4" name="Прямоугольник 5">
            <a:extLst>
              <a:ext uri="{FF2B5EF4-FFF2-40B4-BE49-F238E27FC236}">
                <a16:creationId xmlns:a16="http://schemas.microsoft.com/office/drawing/2014/main" id="{5D9D7650-61F6-45D1-8C60-0CDAEDD2F402}"/>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pic>
        <p:nvPicPr>
          <p:cNvPr id="15" name="Obraz 14">
            <a:extLst>
              <a:ext uri="{FF2B5EF4-FFF2-40B4-BE49-F238E27FC236}">
                <a16:creationId xmlns:a16="http://schemas.microsoft.com/office/drawing/2014/main" id="{62D6DA7F-D86C-4AC4-A672-E72E0F8FC5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7346" y="1690776"/>
            <a:ext cx="4326289" cy="3825159"/>
          </a:xfrm>
          <a:prstGeom prst="rect">
            <a:avLst/>
          </a:prstGeom>
          <a:noFill/>
          <a:ln>
            <a:noFill/>
          </a:ln>
        </p:spPr>
      </p:pic>
      <p:pic>
        <p:nvPicPr>
          <p:cNvPr id="16" name="Obraz 15">
            <a:extLst>
              <a:ext uri="{FF2B5EF4-FFF2-40B4-BE49-F238E27FC236}">
                <a16:creationId xmlns:a16="http://schemas.microsoft.com/office/drawing/2014/main" id="{7821C6C6-D4C8-4C2E-816F-982BFE73E78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48365" y="1679437"/>
            <a:ext cx="4326289" cy="3825159"/>
          </a:xfrm>
          <a:prstGeom prst="rect">
            <a:avLst/>
          </a:prstGeom>
          <a:noFill/>
          <a:ln>
            <a:noFill/>
          </a:ln>
        </p:spPr>
      </p:pic>
      <p:sp>
        <p:nvSpPr>
          <p:cNvPr id="17" name="TextBox 22">
            <a:extLst>
              <a:ext uri="{FF2B5EF4-FFF2-40B4-BE49-F238E27FC236}">
                <a16:creationId xmlns:a16="http://schemas.microsoft.com/office/drawing/2014/main" id="{AC389D11-032D-4E06-B1B9-C671399D78BD}"/>
              </a:ext>
            </a:extLst>
          </p:cNvPr>
          <p:cNvSpPr txBox="1"/>
          <p:nvPr/>
        </p:nvSpPr>
        <p:spPr>
          <a:xfrm>
            <a:off x="0" y="5973007"/>
            <a:ext cx="5815283" cy="553998"/>
          </a:xfrm>
          <a:prstGeom prst="rect">
            <a:avLst/>
          </a:prstGeom>
          <a:noFill/>
          <a:ln cap="flat">
            <a:noFill/>
          </a:ln>
        </p:spPr>
        <p:txBody>
          <a:bodyPr vert="horz" wrap="square" lIns="91440" tIns="45720" rIns="91440" bIns="45720" anchor="t" anchorCtr="0" compatLnSpc="1">
            <a:spAutoFit/>
          </a:bodyPr>
          <a:lstStyle/>
          <a:p>
            <a:pPr marL="285750" indent="-285750">
              <a:buSzPct val="100000"/>
              <a:buFont typeface="Arial" pitchFamily="34"/>
              <a:buChar char="•"/>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cs typeface="Bookman Old Style" panose="02050604050505020204" pitchFamily="18" charset="0"/>
              </a:rPr>
              <a:t>The generator loss of RMSprop decreases as the size of the batch increases. </a:t>
            </a:r>
            <a:endParaRPr lang="pl-PL" sz="15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
        <p:nvSpPr>
          <p:cNvPr id="18" name="TextBox 22">
            <a:extLst>
              <a:ext uri="{FF2B5EF4-FFF2-40B4-BE49-F238E27FC236}">
                <a16:creationId xmlns:a16="http://schemas.microsoft.com/office/drawing/2014/main" id="{E2CFF6AA-F5EB-493F-BA6D-F374532A4C7C}"/>
              </a:ext>
            </a:extLst>
          </p:cNvPr>
          <p:cNvSpPr txBox="1"/>
          <p:nvPr/>
        </p:nvSpPr>
        <p:spPr>
          <a:xfrm>
            <a:off x="6508812" y="5973007"/>
            <a:ext cx="5815283" cy="553998"/>
          </a:xfrm>
          <a:prstGeom prst="rect">
            <a:avLst/>
          </a:prstGeom>
          <a:noFill/>
          <a:ln cap="flat">
            <a:noFill/>
          </a:ln>
        </p:spPr>
        <p:txBody>
          <a:bodyPr vert="horz" wrap="square" lIns="91440" tIns="45720" rIns="91440" bIns="45720" anchor="t" anchorCtr="0" compatLnSpc="1">
            <a:spAutoFit/>
          </a:bodyPr>
          <a:lstStyle/>
          <a:p>
            <a:pPr marL="285750" indent="-285750">
              <a:buSzPct val="100000"/>
              <a:buFont typeface="Arial" pitchFamily="34"/>
              <a:buChar char="•"/>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discriminator loss of RMSprop optimizer increases as the size of the batch increases.</a:t>
            </a:r>
            <a:r>
              <a:rPr lang="en-US" sz="1500" dirty="0">
                <a:solidFill>
                  <a:schemeClr val="bg1"/>
                </a:solidFill>
                <a:effectLst/>
                <a:latin typeface="Arial" panose="020B0604020202020204" pitchFamily="34" charset="0"/>
                <a:ea typeface="Bookman Old Style" panose="02050604050505020204" pitchFamily="18" charset="0"/>
                <a:cs typeface="Bookman Old Style" panose="02050604050505020204" pitchFamily="18" charset="0"/>
              </a:rPr>
              <a:t> </a:t>
            </a:r>
            <a:endParaRPr lang="pl-PL" sz="15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
        <p:nvSpPr>
          <p:cNvPr id="19" name="TextBox 11">
            <a:extLst>
              <a:ext uri="{FF2B5EF4-FFF2-40B4-BE49-F238E27FC236}">
                <a16:creationId xmlns:a16="http://schemas.microsoft.com/office/drawing/2014/main" id="{57BB9616-7AA6-4978-B5B4-BB15C5148CA3}"/>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20" name="TextBox 7">
            <a:extLst>
              <a:ext uri="{FF2B5EF4-FFF2-40B4-BE49-F238E27FC236}">
                <a16:creationId xmlns:a16="http://schemas.microsoft.com/office/drawing/2014/main" id="{76443BD1-0A34-4CF9-B4BB-FD7B77710FAA}"/>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304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Generator &amp;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Discriminator</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Outputs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(Influence </a:t>
            </a:r>
            <a:r>
              <a:rPr lang="en-US" sz="2400" b="1" dirty="0">
                <a:solidFill>
                  <a:srgbClr val="BFBFBF"/>
                </a:solidFill>
                <a:effectLst>
                  <a:outerShdw dist="38096" dir="2700000">
                    <a:srgbClr val="000000"/>
                  </a:outerShdw>
                </a:effectLst>
                <a:latin typeface="Bookman Old Style" pitchFamily="18"/>
              </a:rPr>
              <a:t>of</a:t>
            </a:r>
            <a:r>
              <a:rPr lang="ru-RU"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batch</a:t>
            </a:r>
            <a:r>
              <a:rPr lang="pl-PL" sz="2400" b="1" dirty="0">
                <a:solidFill>
                  <a:srgbClr val="BFBFBF"/>
                </a:solidFill>
                <a:effectLst>
                  <a:outerShdw dist="38096" dir="2700000">
                    <a:srgbClr val="000000"/>
                  </a:outerShdw>
                </a:effectLst>
                <a:latin typeface="Bookman Old Style" pitchFamily="18"/>
              </a:rPr>
              <a:t> </a:t>
            </a:r>
            <a:r>
              <a:rPr lang="pl-PL" sz="2400" b="1" dirty="0" err="1">
                <a:solidFill>
                  <a:srgbClr val="BFBFBF"/>
                </a:solidFill>
                <a:effectLst>
                  <a:outerShdw dist="38096" dir="2700000">
                    <a:srgbClr val="000000"/>
                  </a:outerShdw>
                </a:effectLst>
                <a:latin typeface="Bookman Old Style" pitchFamily="18"/>
              </a:rPr>
              <a:t>size</a:t>
            </a:r>
            <a:r>
              <a:rPr lang="en-US" sz="2400" b="1" dirty="0">
                <a:solidFill>
                  <a:srgbClr val="BFBFBF"/>
                </a:solidFill>
                <a:effectLst>
                  <a:outerShdw dist="38096" dir="2700000">
                    <a:srgbClr val="000000"/>
                  </a:outerShdw>
                </a:effectLst>
                <a:latin typeface="Bookman Old Style" pitchFamily="18"/>
              </a:rPr>
              <a:t>)</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9" y="6388325"/>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15/21</a:t>
            </a:r>
          </a:p>
        </p:txBody>
      </p:sp>
      <p:pic>
        <p:nvPicPr>
          <p:cNvPr id="33" name="Obraz 32">
            <a:extLst>
              <a:ext uri="{FF2B5EF4-FFF2-40B4-BE49-F238E27FC236}">
                <a16:creationId xmlns:a16="http://schemas.microsoft.com/office/drawing/2014/main" id="{545B27A3-823A-4EBE-B927-82681D9653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4579" y="1651799"/>
            <a:ext cx="2277389" cy="2163365"/>
          </a:xfrm>
          <a:prstGeom prst="rect">
            <a:avLst/>
          </a:prstGeom>
          <a:noFill/>
          <a:ln>
            <a:noFill/>
          </a:ln>
        </p:spPr>
      </p:pic>
      <p:pic>
        <p:nvPicPr>
          <p:cNvPr id="34" name="Obraz 33">
            <a:extLst>
              <a:ext uri="{FF2B5EF4-FFF2-40B4-BE49-F238E27FC236}">
                <a16:creationId xmlns:a16="http://schemas.microsoft.com/office/drawing/2014/main" id="{A35C7B0F-4D4E-48B3-A29C-27CDE8F766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66095" y="1655185"/>
            <a:ext cx="2270296" cy="2163366"/>
          </a:xfrm>
          <a:prstGeom prst="rect">
            <a:avLst/>
          </a:prstGeom>
          <a:noFill/>
          <a:ln>
            <a:noFill/>
          </a:ln>
        </p:spPr>
      </p:pic>
      <p:pic>
        <p:nvPicPr>
          <p:cNvPr id="35" name="Obraz 34">
            <a:extLst>
              <a:ext uri="{FF2B5EF4-FFF2-40B4-BE49-F238E27FC236}">
                <a16:creationId xmlns:a16="http://schemas.microsoft.com/office/drawing/2014/main" id="{533122EB-2AC6-444D-AB29-EC0905714F3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4579" y="4221172"/>
            <a:ext cx="2270296" cy="2163365"/>
          </a:xfrm>
          <a:prstGeom prst="rect">
            <a:avLst/>
          </a:prstGeom>
          <a:noFill/>
          <a:ln>
            <a:noFill/>
          </a:ln>
        </p:spPr>
      </p:pic>
      <p:pic>
        <p:nvPicPr>
          <p:cNvPr id="36" name="Obraz 35">
            <a:extLst>
              <a:ext uri="{FF2B5EF4-FFF2-40B4-BE49-F238E27FC236}">
                <a16:creationId xmlns:a16="http://schemas.microsoft.com/office/drawing/2014/main" id="{74497BE2-6F60-4E3D-80E4-4A94DFDF680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740702" y="4227347"/>
            <a:ext cx="2277389" cy="2163365"/>
          </a:xfrm>
          <a:prstGeom prst="rect">
            <a:avLst/>
          </a:prstGeom>
          <a:noFill/>
          <a:ln>
            <a:noFill/>
          </a:ln>
        </p:spPr>
      </p:pic>
      <p:pic>
        <p:nvPicPr>
          <p:cNvPr id="37" name="Obraz 36">
            <a:extLst>
              <a:ext uri="{FF2B5EF4-FFF2-40B4-BE49-F238E27FC236}">
                <a16:creationId xmlns:a16="http://schemas.microsoft.com/office/drawing/2014/main" id="{F6DB3F00-A4E5-4FC0-8ABC-FD50CC2EBD3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173909" y="1670255"/>
            <a:ext cx="2277388" cy="2163366"/>
          </a:xfrm>
          <a:prstGeom prst="rect">
            <a:avLst/>
          </a:prstGeom>
          <a:noFill/>
          <a:ln>
            <a:noFill/>
          </a:ln>
        </p:spPr>
      </p:pic>
      <p:pic>
        <p:nvPicPr>
          <p:cNvPr id="38" name="Obraz 37">
            <a:extLst>
              <a:ext uri="{FF2B5EF4-FFF2-40B4-BE49-F238E27FC236}">
                <a16:creationId xmlns:a16="http://schemas.microsoft.com/office/drawing/2014/main" id="{84373937-4859-4046-9E70-F7542814123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90033" y="1689192"/>
            <a:ext cx="2277388" cy="2163365"/>
          </a:xfrm>
          <a:prstGeom prst="rect">
            <a:avLst/>
          </a:prstGeom>
          <a:noFill/>
          <a:ln>
            <a:noFill/>
          </a:ln>
        </p:spPr>
      </p:pic>
      <p:sp>
        <p:nvSpPr>
          <p:cNvPr id="39" name="TextBox 20">
            <a:extLst>
              <a:ext uri="{FF2B5EF4-FFF2-40B4-BE49-F238E27FC236}">
                <a16:creationId xmlns:a16="http://schemas.microsoft.com/office/drawing/2014/main" id="{0B9B368C-64BD-46C5-B598-8BF3D05212A8}"/>
              </a:ext>
            </a:extLst>
          </p:cNvPr>
          <p:cNvSpPr txBox="1"/>
          <p:nvPr/>
        </p:nvSpPr>
        <p:spPr>
          <a:xfrm>
            <a:off x="447176" y="3794238"/>
            <a:ext cx="5391175"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pl-PL" sz="1100" b="0" i="0" u="none" strike="noStrike" kern="1200" cap="none" spc="0" baseline="0" dirty="0" err="1">
                <a:solidFill>
                  <a:srgbClr val="FFFFFF"/>
                </a:solidFill>
                <a:uFillTx/>
                <a:latin typeface="Bookman Old Style" pitchFamily="18"/>
              </a:rPr>
              <a:t>Output</a:t>
            </a:r>
            <a:r>
              <a:rPr lang="pl-PL" sz="1100" b="0" i="0" u="none" strike="noStrike" kern="1200" cap="none" spc="0" baseline="0" dirty="0">
                <a:solidFill>
                  <a:srgbClr val="FFFFFF"/>
                </a:solidFill>
                <a:uFillTx/>
                <a:latin typeface="Bookman Old Style" pitchFamily="18"/>
              </a:rPr>
              <a:t> for b</a:t>
            </a:r>
            <a:r>
              <a:rPr lang="en-US" sz="1100" dirty="0" err="1">
                <a:solidFill>
                  <a:srgbClr val="FFFFFF"/>
                </a:solidFill>
                <a:latin typeface="Bookman Old Style" pitchFamily="18"/>
              </a:rPr>
              <a:t>atch</a:t>
            </a:r>
            <a:r>
              <a:rPr lang="en-US" sz="1100" dirty="0">
                <a:solidFill>
                  <a:srgbClr val="FFFFFF"/>
                </a:solidFill>
                <a:latin typeface="Bookman Old Style" pitchFamily="18"/>
              </a:rPr>
              <a:t> size=</a:t>
            </a:r>
            <a:r>
              <a:rPr lang="pl-PL" sz="1100" dirty="0">
                <a:solidFill>
                  <a:srgbClr val="FFFFFF"/>
                </a:solidFill>
                <a:latin typeface="Bookman Old Style" pitchFamily="18"/>
              </a:rPr>
              <a:t>256</a:t>
            </a:r>
            <a:r>
              <a:rPr lang="en-US" sz="1100" dirty="0">
                <a:solidFill>
                  <a:srgbClr val="FFFFFF"/>
                </a:solidFill>
                <a:latin typeface="Bookman Old Style" pitchFamily="18"/>
              </a:rPr>
              <a:t> [Adam(</a:t>
            </a:r>
            <a:r>
              <a:rPr lang="pl-PL" sz="1100" dirty="0" err="1">
                <a:solidFill>
                  <a:srgbClr val="FFFFFF"/>
                </a:solidFill>
                <a:latin typeface="Bookman Old Style" pitchFamily="18"/>
              </a:rPr>
              <a:t>left</a:t>
            </a:r>
            <a:r>
              <a:rPr lang="en-US" sz="1100" dirty="0">
                <a:solidFill>
                  <a:srgbClr val="FFFFFF"/>
                </a:solidFill>
                <a:latin typeface="Bookman Old Style" pitchFamily="18"/>
              </a:rPr>
              <a:t>); RMSprop(</a:t>
            </a:r>
            <a:r>
              <a:rPr lang="pl-PL" sz="1100" dirty="0" err="1">
                <a:solidFill>
                  <a:srgbClr val="FFFFFF"/>
                </a:solidFill>
                <a:latin typeface="Bookman Old Style" pitchFamily="18"/>
              </a:rPr>
              <a:t>right</a:t>
            </a:r>
            <a:r>
              <a:rPr lang="en-US" sz="1100" dirty="0">
                <a:solidFill>
                  <a:srgbClr val="FFFFFF"/>
                </a:solidFill>
                <a:latin typeface="Bookman Old Style" pitchFamily="18"/>
              </a:rPr>
              <a:t>)]</a:t>
            </a:r>
            <a:endParaRPr lang="pl-PL" sz="1200" b="0" i="0" u="none" strike="noStrike" kern="1200" cap="none" spc="0" baseline="30000" dirty="0">
              <a:solidFill>
                <a:srgbClr val="FFFFFF"/>
              </a:solidFill>
              <a:uFillTx/>
              <a:latin typeface="Bookman Old Style" pitchFamily="18"/>
            </a:endParaRPr>
          </a:p>
        </p:txBody>
      </p:sp>
      <p:sp>
        <p:nvSpPr>
          <p:cNvPr id="40" name="TextBox 20">
            <a:extLst>
              <a:ext uri="{FF2B5EF4-FFF2-40B4-BE49-F238E27FC236}">
                <a16:creationId xmlns:a16="http://schemas.microsoft.com/office/drawing/2014/main" id="{DF3110DE-19FB-4F49-B721-51C45C8BC3CA}"/>
              </a:ext>
            </a:extLst>
          </p:cNvPr>
          <p:cNvSpPr txBox="1"/>
          <p:nvPr/>
        </p:nvSpPr>
        <p:spPr>
          <a:xfrm>
            <a:off x="472550" y="6359607"/>
            <a:ext cx="5391175"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pl-PL" sz="1100" b="0" i="0" u="none" strike="noStrike" kern="1200" cap="none" spc="0" baseline="0" dirty="0" err="1">
                <a:solidFill>
                  <a:srgbClr val="FFFFFF"/>
                </a:solidFill>
                <a:uFillTx/>
                <a:latin typeface="Bookman Old Style" pitchFamily="18"/>
              </a:rPr>
              <a:t>Output</a:t>
            </a:r>
            <a:r>
              <a:rPr lang="pl-PL" sz="1100" b="0" i="0" u="none" strike="noStrike" kern="1200" cap="none" spc="0" baseline="0" dirty="0">
                <a:solidFill>
                  <a:srgbClr val="FFFFFF"/>
                </a:solidFill>
                <a:uFillTx/>
                <a:latin typeface="Bookman Old Style" pitchFamily="18"/>
              </a:rPr>
              <a:t> for b</a:t>
            </a:r>
            <a:r>
              <a:rPr lang="en-US" sz="1100" dirty="0" err="1">
                <a:solidFill>
                  <a:srgbClr val="FFFFFF"/>
                </a:solidFill>
                <a:latin typeface="Bookman Old Style" pitchFamily="18"/>
              </a:rPr>
              <a:t>atch</a:t>
            </a:r>
            <a:r>
              <a:rPr lang="en-US" sz="1100" dirty="0">
                <a:solidFill>
                  <a:srgbClr val="FFFFFF"/>
                </a:solidFill>
                <a:latin typeface="Bookman Old Style" pitchFamily="18"/>
              </a:rPr>
              <a:t> size=</a:t>
            </a:r>
            <a:r>
              <a:rPr lang="pl-PL" sz="1100" dirty="0">
                <a:solidFill>
                  <a:srgbClr val="FFFFFF"/>
                </a:solidFill>
                <a:latin typeface="Bookman Old Style" pitchFamily="18"/>
              </a:rPr>
              <a:t>1024</a:t>
            </a:r>
            <a:r>
              <a:rPr lang="en-US" sz="1100" dirty="0">
                <a:solidFill>
                  <a:srgbClr val="FFFFFF"/>
                </a:solidFill>
                <a:latin typeface="Bookman Old Style" pitchFamily="18"/>
              </a:rPr>
              <a:t> [Adam(</a:t>
            </a:r>
            <a:r>
              <a:rPr lang="pl-PL" sz="1100" dirty="0" err="1">
                <a:solidFill>
                  <a:srgbClr val="FFFFFF"/>
                </a:solidFill>
                <a:latin typeface="Bookman Old Style" pitchFamily="18"/>
              </a:rPr>
              <a:t>left</a:t>
            </a:r>
            <a:r>
              <a:rPr lang="en-US" sz="1100" dirty="0">
                <a:solidFill>
                  <a:srgbClr val="FFFFFF"/>
                </a:solidFill>
                <a:latin typeface="Bookman Old Style" pitchFamily="18"/>
              </a:rPr>
              <a:t>); RMSprop(</a:t>
            </a:r>
            <a:r>
              <a:rPr lang="pl-PL" sz="1100" dirty="0" err="1">
                <a:solidFill>
                  <a:srgbClr val="FFFFFF"/>
                </a:solidFill>
                <a:latin typeface="Bookman Old Style" pitchFamily="18"/>
              </a:rPr>
              <a:t>right</a:t>
            </a:r>
            <a:r>
              <a:rPr lang="en-US" sz="1100" dirty="0">
                <a:solidFill>
                  <a:srgbClr val="FFFFFF"/>
                </a:solidFill>
                <a:latin typeface="Bookman Old Style" pitchFamily="18"/>
              </a:rPr>
              <a:t>)]</a:t>
            </a:r>
            <a:endParaRPr lang="pl-PL" sz="1200" b="0" i="0" u="none" strike="noStrike" kern="1200" cap="none" spc="0" baseline="30000" dirty="0">
              <a:solidFill>
                <a:srgbClr val="FFFFFF"/>
              </a:solidFill>
              <a:uFillTx/>
              <a:latin typeface="Bookman Old Style" pitchFamily="18"/>
            </a:endParaRPr>
          </a:p>
        </p:txBody>
      </p:sp>
      <p:sp>
        <p:nvSpPr>
          <p:cNvPr id="41" name="TextBox 20">
            <a:extLst>
              <a:ext uri="{FF2B5EF4-FFF2-40B4-BE49-F238E27FC236}">
                <a16:creationId xmlns:a16="http://schemas.microsoft.com/office/drawing/2014/main" id="{E23A519B-4FA6-4CEF-ADE9-0B7060B3A5A7}"/>
              </a:ext>
            </a:extLst>
          </p:cNvPr>
          <p:cNvSpPr txBox="1"/>
          <p:nvPr/>
        </p:nvSpPr>
        <p:spPr>
          <a:xfrm>
            <a:off x="7321880" y="3813924"/>
            <a:ext cx="5391175"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pl-PL" sz="1100" b="0" i="0" u="none" strike="noStrike" kern="1200" cap="none" spc="0" baseline="0" dirty="0" err="1">
                <a:solidFill>
                  <a:srgbClr val="FFFFFF"/>
                </a:solidFill>
                <a:uFillTx/>
                <a:latin typeface="Bookman Old Style" pitchFamily="18"/>
              </a:rPr>
              <a:t>Output</a:t>
            </a:r>
            <a:r>
              <a:rPr lang="pl-PL" sz="1100" b="0" i="0" u="none" strike="noStrike" kern="1200" cap="none" spc="0" baseline="0" dirty="0">
                <a:solidFill>
                  <a:srgbClr val="FFFFFF"/>
                </a:solidFill>
                <a:uFillTx/>
                <a:latin typeface="Bookman Old Style" pitchFamily="18"/>
              </a:rPr>
              <a:t> for b</a:t>
            </a:r>
            <a:r>
              <a:rPr lang="en-US" sz="1100" dirty="0" err="1">
                <a:solidFill>
                  <a:srgbClr val="FFFFFF"/>
                </a:solidFill>
                <a:latin typeface="Bookman Old Style" pitchFamily="18"/>
              </a:rPr>
              <a:t>atch</a:t>
            </a:r>
            <a:r>
              <a:rPr lang="en-US" sz="1100" dirty="0">
                <a:solidFill>
                  <a:srgbClr val="FFFFFF"/>
                </a:solidFill>
                <a:latin typeface="Bookman Old Style" pitchFamily="18"/>
              </a:rPr>
              <a:t> size=</a:t>
            </a:r>
            <a:r>
              <a:rPr lang="pl-PL" sz="1100" dirty="0">
                <a:solidFill>
                  <a:srgbClr val="FFFFFF"/>
                </a:solidFill>
                <a:latin typeface="Bookman Old Style" pitchFamily="18"/>
              </a:rPr>
              <a:t>4096</a:t>
            </a:r>
            <a:r>
              <a:rPr lang="en-US" sz="1100" dirty="0">
                <a:solidFill>
                  <a:srgbClr val="FFFFFF"/>
                </a:solidFill>
                <a:latin typeface="Bookman Old Style" pitchFamily="18"/>
              </a:rPr>
              <a:t> [Adam(</a:t>
            </a:r>
            <a:r>
              <a:rPr lang="pl-PL" sz="1100" dirty="0" err="1">
                <a:solidFill>
                  <a:srgbClr val="FFFFFF"/>
                </a:solidFill>
                <a:latin typeface="Bookman Old Style" pitchFamily="18"/>
              </a:rPr>
              <a:t>left</a:t>
            </a:r>
            <a:r>
              <a:rPr lang="en-US" sz="1100" dirty="0">
                <a:solidFill>
                  <a:srgbClr val="FFFFFF"/>
                </a:solidFill>
                <a:latin typeface="Bookman Old Style" pitchFamily="18"/>
              </a:rPr>
              <a:t>); RMSprop(</a:t>
            </a:r>
            <a:r>
              <a:rPr lang="pl-PL" sz="1100" dirty="0" err="1">
                <a:solidFill>
                  <a:srgbClr val="FFFFFF"/>
                </a:solidFill>
                <a:latin typeface="Bookman Old Style" pitchFamily="18"/>
              </a:rPr>
              <a:t>right</a:t>
            </a:r>
            <a:r>
              <a:rPr lang="en-US" sz="1100" dirty="0">
                <a:solidFill>
                  <a:srgbClr val="FFFFFF"/>
                </a:solidFill>
                <a:latin typeface="Bookman Old Style" pitchFamily="18"/>
              </a:rPr>
              <a:t>)]</a:t>
            </a:r>
            <a:endParaRPr lang="pl-PL" sz="1200" b="0" i="0" u="none" strike="noStrike" kern="1200" cap="none" spc="0" baseline="30000" dirty="0">
              <a:solidFill>
                <a:srgbClr val="FFFFFF"/>
              </a:solidFill>
              <a:uFillTx/>
              <a:latin typeface="Bookman Old Style" pitchFamily="18"/>
            </a:endParaRPr>
          </a:p>
        </p:txBody>
      </p:sp>
      <p:sp>
        <p:nvSpPr>
          <p:cNvPr id="46" name="Прямоугольник 3">
            <a:extLst>
              <a:ext uri="{FF2B5EF4-FFF2-40B4-BE49-F238E27FC236}">
                <a16:creationId xmlns:a16="http://schemas.microsoft.com/office/drawing/2014/main" id="{03311155-31FF-41D3-90D7-DA4FFF1022BB}"/>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7" name="Прямоугольник 5">
            <a:extLst>
              <a:ext uri="{FF2B5EF4-FFF2-40B4-BE49-F238E27FC236}">
                <a16:creationId xmlns:a16="http://schemas.microsoft.com/office/drawing/2014/main" id="{978D800C-1500-4791-8CB8-52DE54CFDF84}"/>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0" name="TextBox 22">
            <a:extLst>
              <a:ext uri="{FF2B5EF4-FFF2-40B4-BE49-F238E27FC236}">
                <a16:creationId xmlns:a16="http://schemas.microsoft.com/office/drawing/2014/main" id="{83C40D57-21BD-4439-985E-80D2C9B843D7}"/>
              </a:ext>
            </a:extLst>
          </p:cNvPr>
          <p:cNvSpPr txBox="1"/>
          <p:nvPr/>
        </p:nvSpPr>
        <p:spPr>
          <a:xfrm>
            <a:off x="5542955" y="4600989"/>
            <a:ext cx="6649045" cy="170816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images demonstrate how the batch size influences to the outputs. The perfect situation for DCGAN model is when all the outputs are equal to 0.5. </a:t>
            </a:r>
            <a:endParaRPr lang="pl-PL" sz="1500" dirty="0">
              <a:solidFill>
                <a:schemeClr val="bg1"/>
              </a:solidFill>
              <a:effectLst/>
              <a:latin typeface="Arial" panose="020B0604020202020204" pitchFamily="34" charset="0"/>
              <a:ea typeface="Bookman Old Style" panose="02050604050505020204" pitchFamily="18"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latin typeface="Arial" panose="020B0604020202020204" pitchFamily="34" charset="0"/>
                <a:ea typeface="Bookman Old Style" panose="02050604050505020204" pitchFamily="18" charset="0"/>
              </a:rPr>
              <a:t>T</a:t>
            </a:r>
            <a:r>
              <a:rPr lang="en-US" sz="1500" dirty="0">
                <a:solidFill>
                  <a:schemeClr val="bg1"/>
                </a:solidFill>
                <a:effectLst/>
                <a:latin typeface="Arial" panose="020B0604020202020204" pitchFamily="34" charset="0"/>
                <a:ea typeface="Bookman Old Style" panose="02050604050505020204" pitchFamily="18" charset="0"/>
              </a:rPr>
              <a:t>he bigger the batch size is, the more errors the discriminator make and the less errors the generator make.</a:t>
            </a:r>
            <a:endParaRPr lang="pl-PL" sz="1500" dirty="0">
              <a:solidFill>
                <a:schemeClr val="bg1"/>
              </a:solidFill>
              <a:effectLst/>
              <a:latin typeface="Arial" panose="020B0604020202020204" pitchFamily="34" charset="0"/>
              <a:ea typeface="Bookman Old Style" panose="02050604050505020204" pitchFamily="18"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latin typeface="Arial" panose="020B0604020202020204" pitchFamily="34" charset="0"/>
                <a:ea typeface="Bookman Old Style" panose="02050604050505020204" pitchFamily="18" charset="0"/>
              </a:rPr>
              <a:t>T</a:t>
            </a:r>
            <a:r>
              <a:rPr lang="en-US" sz="1500" dirty="0">
                <a:solidFill>
                  <a:schemeClr val="bg1"/>
                </a:solidFill>
                <a:effectLst/>
                <a:latin typeface="Arial" panose="020B0604020202020204" pitchFamily="34" charset="0"/>
                <a:ea typeface="Bookman Old Style" panose="02050604050505020204" pitchFamily="18" charset="0"/>
              </a:rPr>
              <a:t>he best outputs are for a batch size=4096. However, the results of generated spiders are not so clear for this batch size </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8" name="TextBox 11">
            <a:extLst>
              <a:ext uri="{FF2B5EF4-FFF2-40B4-BE49-F238E27FC236}">
                <a16:creationId xmlns:a16="http://schemas.microsoft.com/office/drawing/2014/main" id="{171AD583-21FE-498A-AB59-CAB6BBC5DC1A}"/>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9" name="TextBox 7">
            <a:extLst>
              <a:ext uri="{FF2B5EF4-FFF2-40B4-BE49-F238E27FC236}">
                <a16:creationId xmlns:a16="http://schemas.microsoft.com/office/drawing/2014/main" id="{285D73EA-1B80-4D66-B085-A15F2027CF5A}"/>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149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a:extLst>
              <a:ext uri="{FF2B5EF4-FFF2-40B4-BE49-F238E27FC236}">
                <a16:creationId xmlns:a16="http://schemas.microsoft.com/office/drawing/2014/main" id="{DBA101A4-2D06-44E8-AD8C-E56E3E9E3B77}"/>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16/21</a:t>
            </a:r>
          </a:p>
        </p:txBody>
      </p:sp>
      <p:sp>
        <p:nvSpPr>
          <p:cNvPr id="27" name="TextBox 20">
            <a:extLst>
              <a:ext uri="{FF2B5EF4-FFF2-40B4-BE49-F238E27FC236}">
                <a16:creationId xmlns:a16="http://schemas.microsoft.com/office/drawing/2014/main" id="{3FBACDDC-146C-4445-93FC-8C98B9F91942}"/>
              </a:ext>
            </a:extLst>
          </p:cNvPr>
          <p:cNvSpPr txBox="1"/>
          <p:nvPr/>
        </p:nvSpPr>
        <p:spPr>
          <a:xfrm>
            <a:off x="365554" y="2702704"/>
            <a:ext cx="259944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Different spider species</a:t>
            </a:r>
            <a:endParaRPr lang="pl-PL" sz="1400" b="0" i="0" u="none" strike="noStrike" kern="1200" cap="none" spc="0" baseline="30000" dirty="0">
              <a:solidFill>
                <a:srgbClr val="FFFFFF"/>
              </a:solidFill>
              <a:uFillTx/>
              <a:latin typeface="Bookman Old Style" pitchFamily="18"/>
            </a:endParaRPr>
          </a:p>
        </p:txBody>
      </p:sp>
      <p:sp>
        <p:nvSpPr>
          <p:cNvPr id="32" name="TextBox 20">
            <a:extLst>
              <a:ext uri="{FF2B5EF4-FFF2-40B4-BE49-F238E27FC236}">
                <a16:creationId xmlns:a16="http://schemas.microsoft.com/office/drawing/2014/main" id="{B88CC26E-E237-4196-9862-7560DA683021}"/>
              </a:ext>
            </a:extLst>
          </p:cNvPr>
          <p:cNvSpPr txBox="1"/>
          <p:nvPr/>
        </p:nvSpPr>
        <p:spPr>
          <a:xfrm>
            <a:off x="8716162" y="2611295"/>
            <a:ext cx="367888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pl-PL" sz="1200" b="0" i="0" u="none" strike="noStrike" kern="1200" cap="none" spc="0" baseline="0" dirty="0" err="1">
                <a:solidFill>
                  <a:srgbClr val="FFFFFF"/>
                </a:solidFill>
                <a:uFillTx/>
                <a:latin typeface="Bookman Old Style" pitchFamily="18"/>
              </a:rPr>
              <a:t>Spiders</a:t>
            </a:r>
            <a:r>
              <a:rPr lang="en-US" sz="1200" b="0" i="0" u="none" strike="noStrike" kern="1200" cap="none" spc="0" baseline="0" dirty="0">
                <a:solidFill>
                  <a:srgbClr val="FFFFFF"/>
                </a:solidFill>
                <a:uFillTx/>
                <a:latin typeface="Bookman Old Style" pitchFamily="18"/>
              </a:rPr>
              <a:t> </a:t>
            </a:r>
            <a:r>
              <a:rPr lang="pl-PL" sz="1200" b="0" i="0" u="none" strike="noStrike" kern="1200" cap="none" spc="0" baseline="0" dirty="0">
                <a:solidFill>
                  <a:srgbClr val="FFFFFF"/>
                </a:solidFill>
                <a:uFillTx/>
                <a:latin typeface="Bookman Old Style" pitchFamily="18"/>
              </a:rPr>
              <a:t>on </a:t>
            </a:r>
            <a:r>
              <a:rPr lang="pl-PL" sz="1200" b="0" i="0" u="none" strike="noStrike" kern="1200" cap="none" spc="0" baseline="0" dirty="0" err="1">
                <a:solidFill>
                  <a:srgbClr val="FFFFFF"/>
                </a:solidFill>
                <a:uFillTx/>
                <a:latin typeface="Bookman Old Style" pitchFamily="18"/>
              </a:rPr>
              <a:t>different</a:t>
            </a:r>
            <a:r>
              <a:rPr lang="pl-PL" sz="1200" b="0" i="0" u="none" strike="noStrike" kern="1200" cap="none" spc="0" baseline="0" dirty="0">
                <a:solidFill>
                  <a:srgbClr val="FFFFFF"/>
                </a:solidFill>
                <a:uFillTx/>
                <a:latin typeface="Bookman Old Style" pitchFamily="18"/>
              </a:rPr>
              <a:t> </a:t>
            </a:r>
            <a:r>
              <a:rPr lang="pl-PL" sz="1200" b="0" i="0" u="none" strike="noStrike" kern="1200" cap="none" spc="0" baseline="0" dirty="0" err="1">
                <a:solidFill>
                  <a:srgbClr val="FFFFFF"/>
                </a:solidFill>
                <a:uFillTx/>
                <a:latin typeface="Bookman Old Style" pitchFamily="18"/>
              </a:rPr>
              <a:t>backgrounds</a:t>
            </a:r>
            <a:endParaRPr lang="pl-PL" sz="1400" b="0" i="0" u="none" strike="noStrike" kern="1200" cap="none" spc="0" baseline="30000" dirty="0">
              <a:solidFill>
                <a:srgbClr val="FFFFFF"/>
              </a:solidFill>
              <a:uFillTx/>
              <a:latin typeface="Bookman Old Style" pitchFamily="18"/>
            </a:endParaRPr>
          </a:p>
        </p:txBody>
      </p:sp>
      <p:sp>
        <p:nvSpPr>
          <p:cNvPr id="39" name="TextBox 20">
            <a:extLst>
              <a:ext uri="{FF2B5EF4-FFF2-40B4-BE49-F238E27FC236}">
                <a16:creationId xmlns:a16="http://schemas.microsoft.com/office/drawing/2014/main" id="{134A8B3F-3C4F-48CC-9FE4-BE85770AEFED}"/>
              </a:ext>
            </a:extLst>
          </p:cNvPr>
          <p:cNvSpPr txBox="1"/>
          <p:nvPr/>
        </p:nvSpPr>
        <p:spPr>
          <a:xfrm>
            <a:off x="-49848" y="4107447"/>
            <a:ext cx="2599449"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Background with easy distinguishable spiders</a:t>
            </a:r>
            <a:endParaRPr lang="pl-PL" sz="1400" b="0" i="0" u="none" strike="noStrike" kern="1200" cap="none" spc="0" baseline="30000" dirty="0">
              <a:solidFill>
                <a:srgbClr val="FFFFFF"/>
              </a:solidFill>
              <a:uFillTx/>
              <a:latin typeface="Bookman Old Style" pitchFamily="18"/>
            </a:endParaRPr>
          </a:p>
        </p:txBody>
      </p:sp>
      <p:sp>
        <p:nvSpPr>
          <p:cNvPr id="40" name="TextBox 20">
            <a:extLst>
              <a:ext uri="{FF2B5EF4-FFF2-40B4-BE49-F238E27FC236}">
                <a16:creationId xmlns:a16="http://schemas.microsoft.com/office/drawing/2014/main" id="{4AB28DA9-DF08-4243-A250-8948E04FFAA2}"/>
              </a:ext>
            </a:extLst>
          </p:cNvPr>
          <p:cNvSpPr txBox="1"/>
          <p:nvPr/>
        </p:nvSpPr>
        <p:spPr>
          <a:xfrm>
            <a:off x="0" y="5647433"/>
            <a:ext cx="2599449"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Background with difficult distinguishable spiders</a:t>
            </a:r>
            <a:endParaRPr lang="pl-PL" sz="1400" b="0" i="0" u="none" strike="noStrike" kern="1200" cap="none" spc="0" baseline="30000" dirty="0">
              <a:solidFill>
                <a:srgbClr val="FFFFFF"/>
              </a:solidFill>
              <a:uFillTx/>
              <a:latin typeface="Bookman Old Style" pitchFamily="18"/>
            </a:endParaRPr>
          </a:p>
        </p:txBody>
      </p:sp>
      <p:sp>
        <p:nvSpPr>
          <p:cNvPr id="46" name="TextBox 20">
            <a:extLst>
              <a:ext uri="{FF2B5EF4-FFF2-40B4-BE49-F238E27FC236}">
                <a16:creationId xmlns:a16="http://schemas.microsoft.com/office/drawing/2014/main" id="{9417964F-9FDC-418A-B3A3-74D0DC4856CF}"/>
              </a:ext>
            </a:extLst>
          </p:cNvPr>
          <p:cNvSpPr txBox="1"/>
          <p:nvPr/>
        </p:nvSpPr>
        <p:spPr>
          <a:xfrm>
            <a:off x="8568157" y="4366358"/>
            <a:ext cx="2994734"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Spiders from different angles</a:t>
            </a:r>
            <a:endParaRPr lang="pl-PL" sz="1400" b="0" i="0" u="none" strike="noStrike" kern="1200" cap="none" spc="0" baseline="30000" dirty="0">
              <a:solidFill>
                <a:srgbClr val="FFFFFF"/>
              </a:solidFill>
              <a:uFillTx/>
              <a:latin typeface="Bookman Old Style" pitchFamily="18"/>
            </a:endParaRPr>
          </a:p>
        </p:txBody>
      </p:sp>
      <p:sp>
        <p:nvSpPr>
          <p:cNvPr id="52" name="TextBox 20">
            <a:extLst>
              <a:ext uri="{FF2B5EF4-FFF2-40B4-BE49-F238E27FC236}">
                <a16:creationId xmlns:a16="http://schemas.microsoft.com/office/drawing/2014/main" id="{238068E8-3393-42F9-97BB-7DA210DB13ED}"/>
              </a:ext>
            </a:extLst>
          </p:cNvPr>
          <p:cNvSpPr txBox="1"/>
          <p:nvPr/>
        </p:nvSpPr>
        <p:spPr>
          <a:xfrm>
            <a:off x="8940806" y="5957096"/>
            <a:ext cx="265892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en-US" sz="1200" b="0" i="0" u="none" strike="noStrike" kern="1200" cap="none" spc="0" baseline="0" dirty="0">
                <a:solidFill>
                  <a:srgbClr val="FFFFFF"/>
                </a:solidFill>
                <a:uFillTx/>
                <a:latin typeface="Bookman Old Style" pitchFamily="18"/>
              </a:rPr>
              <a:t>Spiders without certain </a:t>
            </a:r>
            <a:endParaRPr lang="pl-PL" sz="1200" b="0" i="0" u="none" strike="noStrike" kern="1200" cap="none" spc="0" baseline="0" dirty="0">
              <a:solidFill>
                <a:srgbClr val="FFFFFF"/>
              </a:solidFill>
              <a:uFillTx/>
              <a:latin typeface="Bookman Old Style"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FFFFFF"/>
                </a:solidFill>
                <a:uFillTx/>
                <a:latin typeface="Bookman Old Style" pitchFamily="18"/>
              </a:rPr>
              <a:t>parts of the body</a:t>
            </a:r>
            <a:endParaRPr lang="pl-PL" sz="1400" b="0" i="0" u="none" strike="noStrike" kern="1200" cap="none" spc="0" baseline="30000" dirty="0">
              <a:solidFill>
                <a:srgbClr val="FFFFFF"/>
              </a:solidFill>
              <a:uFillTx/>
              <a:latin typeface="Bookman Old Style" pitchFamily="18"/>
            </a:endParaRPr>
          </a:p>
        </p:txBody>
      </p:sp>
      <p:grpSp>
        <p:nvGrpSpPr>
          <p:cNvPr id="6" name="Grupa 5">
            <a:extLst>
              <a:ext uri="{FF2B5EF4-FFF2-40B4-BE49-F238E27FC236}">
                <a16:creationId xmlns:a16="http://schemas.microsoft.com/office/drawing/2014/main" id="{415C013C-7223-454F-BAE9-267A036F8FF0}"/>
              </a:ext>
            </a:extLst>
          </p:cNvPr>
          <p:cNvGrpSpPr/>
          <p:nvPr/>
        </p:nvGrpSpPr>
        <p:grpSpPr>
          <a:xfrm>
            <a:off x="120657" y="1656629"/>
            <a:ext cx="3271171" cy="997128"/>
            <a:chOff x="271578" y="1647104"/>
            <a:chExt cx="4366138" cy="1079198"/>
          </a:xfrm>
        </p:grpSpPr>
        <p:pic>
          <p:nvPicPr>
            <p:cNvPr id="53" name="Obraz 52">
              <a:extLst>
                <a:ext uri="{FF2B5EF4-FFF2-40B4-BE49-F238E27FC236}">
                  <a16:creationId xmlns:a16="http://schemas.microsoft.com/office/drawing/2014/main" id="{95F0138D-F7FF-423F-98CA-CBC7B3A0D2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578" y="1648072"/>
              <a:ext cx="1086485" cy="1078230"/>
            </a:xfrm>
            <a:prstGeom prst="rect">
              <a:avLst/>
            </a:prstGeom>
            <a:noFill/>
            <a:ln>
              <a:noFill/>
            </a:ln>
          </p:spPr>
        </p:pic>
        <p:pic>
          <p:nvPicPr>
            <p:cNvPr id="54" name="Obraz 53">
              <a:extLst>
                <a:ext uri="{FF2B5EF4-FFF2-40B4-BE49-F238E27FC236}">
                  <a16:creationId xmlns:a16="http://schemas.microsoft.com/office/drawing/2014/main" id="{F40AA63E-6671-49F6-BADF-C34545788E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8063" y="1647104"/>
              <a:ext cx="1109345" cy="1078230"/>
            </a:xfrm>
            <a:prstGeom prst="rect">
              <a:avLst/>
            </a:prstGeom>
            <a:noFill/>
            <a:ln>
              <a:noFill/>
            </a:ln>
          </p:spPr>
        </p:pic>
        <p:pic>
          <p:nvPicPr>
            <p:cNvPr id="55" name="Obraz 54">
              <a:extLst>
                <a:ext uri="{FF2B5EF4-FFF2-40B4-BE49-F238E27FC236}">
                  <a16:creationId xmlns:a16="http://schemas.microsoft.com/office/drawing/2014/main" id="{2DC6CBAB-A2C5-4A77-A58B-E7A33C497C5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67408" y="1647104"/>
              <a:ext cx="1086485" cy="1078230"/>
            </a:xfrm>
            <a:prstGeom prst="rect">
              <a:avLst/>
            </a:prstGeom>
            <a:noFill/>
            <a:ln>
              <a:noFill/>
            </a:ln>
          </p:spPr>
        </p:pic>
        <p:pic>
          <p:nvPicPr>
            <p:cNvPr id="56" name="Obraz 55">
              <a:extLst>
                <a:ext uri="{FF2B5EF4-FFF2-40B4-BE49-F238E27FC236}">
                  <a16:creationId xmlns:a16="http://schemas.microsoft.com/office/drawing/2014/main" id="{8771DF08-A1C0-407D-8F18-114A572C3D9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51231" y="1647104"/>
              <a:ext cx="1086485" cy="1078230"/>
            </a:xfrm>
            <a:prstGeom prst="rect">
              <a:avLst/>
            </a:prstGeom>
            <a:noFill/>
            <a:ln>
              <a:noFill/>
            </a:ln>
          </p:spPr>
        </p:pic>
      </p:grpSp>
      <p:grpSp>
        <p:nvGrpSpPr>
          <p:cNvPr id="7" name="Grupa 6">
            <a:extLst>
              <a:ext uri="{FF2B5EF4-FFF2-40B4-BE49-F238E27FC236}">
                <a16:creationId xmlns:a16="http://schemas.microsoft.com/office/drawing/2014/main" id="{B9499F1C-536A-4402-9492-4E6829CB5E15}"/>
              </a:ext>
            </a:extLst>
          </p:cNvPr>
          <p:cNvGrpSpPr/>
          <p:nvPr/>
        </p:nvGrpSpPr>
        <p:grpSpPr>
          <a:xfrm>
            <a:off x="8501804" y="3442008"/>
            <a:ext cx="3097929" cy="933450"/>
            <a:chOff x="6623120" y="3095228"/>
            <a:chExt cx="3368675" cy="1129665"/>
          </a:xfrm>
        </p:grpSpPr>
        <p:pic>
          <p:nvPicPr>
            <p:cNvPr id="57" name="Obraz 56">
              <a:extLst>
                <a:ext uri="{FF2B5EF4-FFF2-40B4-BE49-F238E27FC236}">
                  <a16:creationId xmlns:a16="http://schemas.microsoft.com/office/drawing/2014/main" id="{E6C37095-9331-4C5F-8756-A41D629256D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623120" y="3102951"/>
              <a:ext cx="1129665" cy="1115060"/>
            </a:xfrm>
            <a:prstGeom prst="rect">
              <a:avLst/>
            </a:prstGeom>
            <a:noFill/>
            <a:ln>
              <a:noFill/>
            </a:ln>
          </p:spPr>
        </p:pic>
        <p:pic>
          <p:nvPicPr>
            <p:cNvPr id="58" name="Obraz 57">
              <a:extLst>
                <a:ext uri="{FF2B5EF4-FFF2-40B4-BE49-F238E27FC236}">
                  <a16:creationId xmlns:a16="http://schemas.microsoft.com/office/drawing/2014/main" id="{0C8F5A30-DAF8-4699-8B68-BA4D8DAA0D9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752785" y="3099356"/>
              <a:ext cx="1103630" cy="1121410"/>
            </a:xfrm>
            <a:prstGeom prst="rect">
              <a:avLst/>
            </a:prstGeom>
            <a:noFill/>
            <a:ln>
              <a:noFill/>
            </a:ln>
          </p:spPr>
        </p:pic>
        <p:pic>
          <p:nvPicPr>
            <p:cNvPr id="59" name="Obraz 58">
              <a:extLst>
                <a:ext uri="{FF2B5EF4-FFF2-40B4-BE49-F238E27FC236}">
                  <a16:creationId xmlns:a16="http://schemas.microsoft.com/office/drawing/2014/main" id="{D3731931-9095-4266-AC1A-B286F95DE60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856415" y="3095228"/>
              <a:ext cx="1135380" cy="1129665"/>
            </a:xfrm>
            <a:prstGeom prst="rect">
              <a:avLst/>
            </a:prstGeom>
            <a:noFill/>
            <a:ln>
              <a:noFill/>
            </a:ln>
          </p:spPr>
        </p:pic>
      </p:grpSp>
      <p:grpSp>
        <p:nvGrpSpPr>
          <p:cNvPr id="8" name="Grupa 7">
            <a:extLst>
              <a:ext uri="{FF2B5EF4-FFF2-40B4-BE49-F238E27FC236}">
                <a16:creationId xmlns:a16="http://schemas.microsoft.com/office/drawing/2014/main" id="{FD199E5E-2522-4C85-B4D2-975823E00917}"/>
              </a:ext>
            </a:extLst>
          </p:cNvPr>
          <p:cNvGrpSpPr/>
          <p:nvPr/>
        </p:nvGrpSpPr>
        <p:grpSpPr>
          <a:xfrm>
            <a:off x="238425" y="3195669"/>
            <a:ext cx="1555956" cy="851574"/>
            <a:chOff x="120657" y="3365676"/>
            <a:chExt cx="2058123" cy="1033145"/>
          </a:xfrm>
        </p:grpSpPr>
        <p:pic>
          <p:nvPicPr>
            <p:cNvPr id="60" name="Obraz 59">
              <a:extLst>
                <a:ext uri="{FF2B5EF4-FFF2-40B4-BE49-F238E27FC236}">
                  <a16:creationId xmlns:a16="http://schemas.microsoft.com/office/drawing/2014/main" id="{B53CD064-BDBC-44EE-B4B4-7C9FD019C02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0657" y="3365676"/>
              <a:ext cx="1041400" cy="1033145"/>
            </a:xfrm>
            <a:prstGeom prst="rect">
              <a:avLst/>
            </a:prstGeom>
            <a:noFill/>
            <a:ln>
              <a:noFill/>
            </a:ln>
          </p:spPr>
        </p:pic>
        <p:pic>
          <p:nvPicPr>
            <p:cNvPr id="61" name="Obraz 60">
              <a:extLst>
                <a:ext uri="{FF2B5EF4-FFF2-40B4-BE49-F238E27FC236}">
                  <a16:creationId xmlns:a16="http://schemas.microsoft.com/office/drawing/2014/main" id="{42E8628B-E241-45DA-B630-544C4BED83D4}"/>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2620" y="3367898"/>
              <a:ext cx="1026160" cy="1028700"/>
            </a:xfrm>
            <a:prstGeom prst="rect">
              <a:avLst/>
            </a:prstGeom>
            <a:noFill/>
            <a:ln>
              <a:noFill/>
            </a:ln>
          </p:spPr>
        </p:pic>
      </p:grpSp>
      <p:grpSp>
        <p:nvGrpSpPr>
          <p:cNvPr id="9" name="Grupa 8">
            <a:extLst>
              <a:ext uri="{FF2B5EF4-FFF2-40B4-BE49-F238E27FC236}">
                <a16:creationId xmlns:a16="http://schemas.microsoft.com/office/drawing/2014/main" id="{20374310-7736-4F6D-B0CD-E15223409A25}"/>
              </a:ext>
            </a:extLst>
          </p:cNvPr>
          <p:cNvGrpSpPr/>
          <p:nvPr/>
        </p:nvGrpSpPr>
        <p:grpSpPr>
          <a:xfrm>
            <a:off x="227417" y="4792431"/>
            <a:ext cx="1797062" cy="852114"/>
            <a:chOff x="205210" y="5025670"/>
            <a:chExt cx="2110105" cy="1050290"/>
          </a:xfrm>
        </p:grpSpPr>
        <p:pic>
          <p:nvPicPr>
            <p:cNvPr id="62" name="Obraz 61">
              <a:extLst>
                <a:ext uri="{FF2B5EF4-FFF2-40B4-BE49-F238E27FC236}">
                  <a16:creationId xmlns:a16="http://schemas.microsoft.com/office/drawing/2014/main" id="{6181D822-0E5B-4C28-861B-3E352C5F16E1}"/>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205210" y="5025670"/>
              <a:ext cx="1058545" cy="1050290"/>
            </a:xfrm>
            <a:prstGeom prst="rect">
              <a:avLst/>
            </a:prstGeom>
            <a:noFill/>
            <a:ln>
              <a:noFill/>
            </a:ln>
          </p:spPr>
        </p:pic>
        <p:pic>
          <p:nvPicPr>
            <p:cNvPr id="63" name="Obraz 62">
              <a:extLst>
                <a:ext uri="{FF2B5EF4-FFF2-40B4-BE49-F238E27FC236}">
                  <a16:creationId xmlns:a16="http://schemas.microsoft.com/office/drawing/2014/main" id="{F0205E3E-4980-4239-BA40-070722766AF1}"/>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1263755" y="5029480"/>
              <a:ext cx="1051560" cy="1046480"/>
            </a:xfrm>
            <a:prstGeom prst="rect">
              <a:avLst/>
            </a:prstGeom>
            <a:noFill/>
            <a:ln>
              <a:noFill/>
            </a:ln>
          </p:spPr>
        </p:pic>
      </p:grpSp>
      <p:pic>
        <p:nvPicPr>
          <p:cNvPr id="64" name="Obraz 63">
            <a:extLst>
              <a:ext uri="{FF2B5EF4-FFF2-40B4-BE49-F238E27FC236}">
                <a16:creationId xmlns:a16="http://schemas.microsoft.com/office/drawing/2014/main" id="{DD0BFCFF-721B-49D9-8AD6-F01D17A18C64}"/>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80498" y="4902333"/>
            <a:ext cx="1051560" cy="1049020"/>
          </a:xfrm>
          <a:prstGeom prst="rect">
            <a:avLst/>
          </a:prstGeom>
          <a:noFill/>
          <a:ln>
            <a:noFill/>
          </a:ln>
        </p:spPr>
      </p:pic>
      <p:grpSp>
        <p:nvGrpSpPr>
          <p:cNvPr id="10" name="Grupa 9">
            <a:extLst>
              <a:ext uri="{FF2B5EF4-FFF2-40B4-BE49-F238E27FC236}">
                <a16:creationId xmlns:a16="http://schemas.microsoft.com/office/drawing/2014/main" id="{77071957-AE6C-47F2-B023-69ED6623C1F0}"/>
              </a:ext>
            </a:extLst>
          </p:cNvPr>
          <p:cNvGrpSpPr/>
          <p:nvPr/>
        </p:nvGrpSpPr>
        <p:grpSpPr>
          <a:xfrm>
            <a:off x="8655728" y="1667048"/>
            <a:ext cx="3393146" cy="933450"/>
            <a:chOff x="6763650" y="1751316"/>
            <a:chExt cx="4045663" cy="1018036"/>
          </a:xfrm>
        </p:grpSpPr>
        <p:pic>
          <p:nvPicPr>
            <p:cNvPr id="65" name="Obraz 64">
              <a:extLst>
                <a:ext uri="{FF2B5EF4-FFF2-40B4-BE49-F238E27FC236}">
                  <a16:creationId xmlns:a16="http://schemas.microsoft.com/office/drawing/2014/main" id="{B46C0EB5-1B91-4620-AE27-DB49F19FB8AF}"/>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63650" y="1755892"/>
              <a:ext cx="1026160" cy="1009015"/>
            </a:xfrm>
            <a:prstGeom prst="rect">
              <a:avLst/>
            </a:prstGeom>
            <a:noFill/>
            <a:ln>
              <a:noFill/>
            </a:ln>
          </p:spPr>
        </p:pic>
        <p:pic>
          <p:nvPicPr>
            <p:cNvPr id="66" name="Obraz 65">
              <a:extLst>
                <a:ext uri="{FF2B5EF4-FFF2-40B4-BE49-F238E27FC236}">
                  <a16:creationId xmlns:a16="http://schemas.microsoft.com/office/drawing/2014/main" id="{40561BFA-DC5E-402F-B677-6F7D42D1D635}"/>
                </a:ext>
              </a:extLst>
            </p:cNvPr>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86078" y="1760337"/>
              <a:ext cx="1014095" cy="1009015"/>
            </a:xfrm>
            <a:prstGeom prst="rect">
              <a:avLst/>
            </a:prstGeom>
            <a:noFill/>
            <a:ln>
              <a:noFill/>
            </a:ln>
          </p:spPr>
        </p:pic>
        <p:pic>
          <p:nvPicPr>
            <p:cNvPr id="67" name="Obraz 66">
              <a:extLst>
                <a:ext uri="{FF2B5EF4-FFF2-40B4-BE49-F238E27FC236}">
                  <a16:creationId xmlns:a16="http://schemas.microsoft.com/office/drawing/2014/main" id="{2E2B46C8-B51C-4B96-B3C2-1F2C9DACD399}"/>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00173" y="1759117"/>
              <a:ext cx="1000125" cy="1000125"/>
            </a:xfrm>
            <a:prstGeom prst="rect">
              <a:avLst/>
            </a:prstGeom>
            <a:noFill/>
            <a:ln>
              <a:noFill/>
            </a:ln>
          </p:spPr>
        </p:pic>
        <p:pic>
          <p:nvPicPr>
            <p:cNvPr id="68" name="Obraz 67">
              <a:extLst>
                <a:ext uri="{FF2B5EF4-FFF2-40B4-BE49-F238E27FC236}">
                  <a16:creationId xmlns:a16="http://schemas.microsoft.com/office/drawing/2014/main" id="{2AE749D7-CD76-4D84-8B34-FEEB21C495B2}"/>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00298" y="1751316"/>
              <a:ext cx="1009015" cy="1009015"/>
            </a:xfrm>
            <a:prstGeom prst="rect">
              <a:avLst/>
            </a:prstGeom>
            <a:noFill/>
            <a:ln>
              <a:noFill/>
            </a:ln>
          </p:spPr>
        </p:pic>
      </p:grpSp>
      <p:pic>
        <p:nvPicPr>
          <p:cNvPr id="69" name="Obraz 68">
            <a:extLst>
              <a:ext uri="{FF2B5EF4-FFF2-40B4-BE49-F238E27FC236}">
                <a16:creationId xmlns:a16="http://schemas.microsoft.com/office/drawing/2014/main" id="{0155D964-1771-4051-B6BD-D6B8DAA2ED0E}"/>
              </a:ext>
            </a:extLst>
          </p:cNvPr>
          <p:cNvPicPr/>
          <p:nvPr/>
        </p:nvPicPr>
        <p:blipFill>
          <a:blip r:embed="rId18">
            <a:extLst>
              <a:ext uri="{28A0092B-C50C-407E-A947-70E740481C1C}">
                <a14:useLocalDpi xmlns:a14="http://schemas.microsoft.com/office/drawing/2010/main" val="0"/>
              </a:ext>
            </a:extLst>
          </a:blip>
          <a:srcRect/>
          <a:stretch>
            <a:fillRect/>
          </a:stretch>
        </p:blipFill>
        <p:spPr bwMode="auto">
          <a:xfrm>
            <a:off x="3696846" y="4761767"/>
            <a:ext cx="4215909" cy="1857574"/>
          </a:xfrm>
          <a:prstGeom prst="rect">
            <a:avLst/>
          </a:prstGeom>
          <a:noFill/>
          <a:ln>
            <a:noFill/>
          </a:ln>
        </p:spPr>
      </p:pic>
      <p:sp>
        <p:nvSpPr>
          <p:cNvPr id="70" name="TextBox 20">
            <a:extLst>
              <a:ext uri="{FF2B5EF4-FFF2-40B4-BE49-F238E27FC236}">
                <a16:creationId xmlns:a16="http://schemas.microsoft.com/office/drawing/2014/main" id="{29709A09-CAB4-4B8F-B43A-2B7756340D74}"/>
              </a:ext>
            </a:extLst>
          </p:cNvPr>
          <p:cNvSpPr txBox="1"/>
          <p:nvPr/>
        </p:nvSpPr>
        <p:spPr>
          <a:xfrm>
            <a:off x="4301871" y="6581001"/>
            <a:ext cx="324958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pl-PL" sz="1200" b="0" i="0" u="none" strike="noStrike" kern="1200" cap="none" spc="0" baseline="0" dirty="0" err="1">
                <a:solidFill>
                  <a:srgbClr val="FFFFFF"/>
                </a:solidFill>
                <a:uFillTx/>
                <a:latin typeface="Bookman Old Style" pitchFamily="18"/>
              </a:rPr>
              <a:t>Example</a:t>
            </a:r>
            <a:r>
              <a:rPr lang="pl-PL" sz="1200" b="0" i="0" u="none" strike="noStrike" kern="1200" cap="none" spc="0" baseline="0" dirty="0">
                <a:solidFill>
                  <a:srgbClr val="FFFFFF"/>
                </a:solidFill>
                <a:uFillTx/>
                <a:latin typeface="Bookman Old Style" pitchFamily="18"/>
              </a:rPr>
              <a:t> of a </a:t>
            </a:r>
            <a:r>
              <a:rPr lang="pl-PL" sz="1200" b="0" i="0" u="none" strike="noStrike" kern="1200" cap="none" spc="0" baseline="0" dirty="0" err="1">
                <a:solidFill>
                  <a:srgbClr val="FFFFFF"/>
                </a:solidFill>
                <a:uFillTx/>
                <a:latin typeface="Bookman Old Style" pitchFamily="18"/>
              </a:rPr>
              <a:t>training</a:t>
            </a:r>
            <a:r>
              <a:rPr lang="pl-PL" sz="1200" b="0" i="0" u="none" strike="noStrike" kern="1200" cap="none" spc="0" baseline="0" dirty="0">
                <a:solidFill>
                  <a:srgbClr val="FFFFFF"/>
                </a:solidFill>
                <a:uFillTx/>
                <a:latin typeface="Bookman Old Style" pitchFamily="18"/>
              </a:rPr>
              <a:t> </a:t>
            </a:r>
            <a:r>
              <a:rPr lang="pl-PL" sz="1200" b="0" i="0" u="none" strike="noStrike" kern="1200" cap="none" spc="0" baseline="0" dirty="0" err="1">
                <a:solidFill>
                  <a:srgbClr val="FFFFFF"/>
                </a:solidFill>
                <a:uFillTx/>
                <a:latin typeface="Bookman Old Style" pitchFamily="18"/>
              </a:rPr>
              <a:t>process</a:t>
            </a:r>
            <a:endParaRPr lang="pl-PL" sz="1400" b="0" i="0" u="none" strike="noStrike" kern="1200" cap="none" spc="0" baseline="30000" dirty="0">
              <a:solidFill>
                <a:srgbClr val="FFFFFF"/>
              </a:solidFill>
              <a:uFillTx/>
              <a:latin typeface="Bookman Old Style" pitchFamily="18"/>
            </a:endParaRPr>
          </a:p>
        </p:txBody>
      </p:sp>
      <p:pic>
        <p:nvPicPr>
          <p:cNvPr id="71" name="Obraz 70">
            <a:extLst>
              <a:ext uri="{FF2B5EF4-FFF2-40B4-BE49-F238E27FC236}">
                <a16:creationId xmlns:a16="http://schemas.microsoft.com/office/drawing/2014/main" id="{B3F2598F-31B2-42D4-B737-6895B0316139}"/>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4425614" y="1583947"/>
            <a:ext cx="3196328" cy="2611576"/>
          </a:xfrm>
          <a:prstGeom prst="rect">
            <a:avLst/>
          </a:prstGeom>
          <a:noFill/>
          <a:ln>
            <a:noFill/>
          </a:ln>
        </p:spPr>
      </p:pic>
      <p:sp>
        <p:nvSpPr>
          <p:cNvPr id="72" name="TextBox 20">
            <a:extLst>
              <a:ext uri="{FF2B5EF4-FFF2-40B4-BE49-F238E27FC236}">
                <a16:creationId xmlns:a16="http://schemas.microsoft.com/office/drawing/2014/main" id="{79E5F7A1-CCD5-4F05-986D-E8CDAC479AF8}"/>
              </a:ext>
            </a:extLst>
          </p:cNvPr>
          <p:cNvSpPr txBox="1"/>
          <p:nvPr/>
        </p:nvSpPr>
        <p:spPr>
          <a:xfrm>
            <a:off x="4663170" y="4174445"/>
            <a:ext cx="3249585"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a:solidFill>
                  <a:srgbClr val="FFFFFF"/>
                </a:solidFill>
                <a:uFillTx/>
                <a:latin typeface="Bookman Old Style" pitchFamily="18"/>
              </a:rPr>
              <a:t>Picture: </a:t>
            </a:r>
            <a:r>
              <a:rPr lang="pl-PL" sz="1200" b="0" i="0" u="none" strike="noStrike" kern="1200" cap="none" spc="0" baseline="0" dirty="0" err="1">
                <a:solidFill>
                  <a:srgbClr val="FFFFFF"/>
                </a:solidFill>
                <a:uFillTx/>
                <a:latin typeface="Bookman Old Style" pitchFamily="18"/>
              </a:rPr>
              <a:t>Example</a:t>
            </a:r>
            <a:r>
              <a:rPr lang="pl-PL" sz="1200" b="0" i="0" u="none" strike="noStrike" kern="1200" cap="none" spc="0" baseline="0" dirty="0">
                <a:solidFill>
                  <a:srgbClr val="FFFFFF"/>
                </a:solidFill>
                <a:uFillTx/>
                <a:latin typeface="Bookman Old Style" pitchFamily="18"/>
              </a:rPr>
              <a:t> of </a:t>
            </a:r>
            <a:r>
              <a:rPr lang="en-US"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image quality change during the training process</a:t>
            </a:r>
            <a:endParaRPr lang="pl-PL" sz="1400" b="0" i="0" u="none" strike="noStrike" kern="1200" cap="none" spc="0" baseline="30000" dirty="0">
              <a:solidFill>
                <a:schemeClr val="bg1"/>
              </a:solidFill>
              <a:uFillTx/>
              <a:latin typeface="Bookman Old Style" pitchFamily="18"/>
            </a:endParaRPr>
          </a:p>
        </p:txBody>
      </p:sp>
      <p:sp>
        <p:nvSpPr>
          <p:cNvPr id="77" name="Прямоугольник 3">
            <a:extLst>
              <a:ext uri="{FF2B5EF4-FFF2-40B4-BE49-F238E27FC236}">
                <a16:creationId xmlns:a16="http://schemas.microsoft.com/office/drawing/2014/main" id="{94989B64-ACCF-4F7D-83B1-D052F02EF015}"/>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78" name="Прямоугольник 5">
            <a:extLst>
              <a:ext uri="{FF2B5EF4-FFF2-40B4-BE49-F238E27FC236}">
                <a16:creationId xmlns:a16="http://schemas.microsoft.com/office/drawing/2014/main" id="{7288FCB8-EA23-4351-9D61-3DACE3301F84}"/>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1" name="Нижний колонтитул 4">
            <a:extLst>
              <a:ext uri="{FF2B5EF4-FFF2-40B4-BE49-F238E27FC236}">
                <a16:creationId xmlns:a16="http://schemas.microsoft.com/office/drawing/2014/main" id="{3F401E7F-8913-439B-A736-1918B792C7AF}"/>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Characteristics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of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new</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generated</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spiders</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42" name="TextBox 11">
            <a:extLst>
              <a:ext uri="{FF2B5EF4-FFF2-40B4-BE49-F238E27FC236}">
                <a16:creationId xmlns:a16="http://schemas.microsoft.com/office/drawing/2014/main" id="{DC8BFC14-2A60-4F15-939D-34B5DC4672C2}"/>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0"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1"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21"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1"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43" name="TextBox 7">
            <a:extLst>
              <a:ext uri="{FF2B5EF4-FFF2-40B4-BE49-F238E27FC236}">
                <a16:creationId xmlns:a16="http://schemas.microsoft.com/office/drawing/2014/main" id="{E46B3578-9AEE-42FD-84B2-F47F16A8EB98}"/>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21"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601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Generated spiders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Inception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model</a:t>
            </a:r>
            <a:r>
              <a:rPr lang="en-US" sz="2400" b="1" dirty="0">
                <a:solidFill>
                  <a:srgbClr val="BFBFBF"/>
                </a:solidFill>
                <a:effectLst>
                  <a:outerShdw dist="38096" dir="2700000">
                    <a:srgbClr val="000000"/>
                  </a:outerShdw>
                </a:effectLst>
                <a:latin typeface="Bookman Old Style" pitchFamily="18"/>
              </a:rPr>
              <a:t>)</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9" y="6370414"/>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17</a:t>
            </a:r>
            <a:r>
              <a:rPr lang="pl-PL" sz="1800" b="0" i="0" u="none" strike="noStrike" kern="1200" cap="none" spc="0" baseline="0" dirty="0">
                <a:solidFill>
                  <a:srgbClr val="FFFFFF"/>
                </a:solidFill>
                <a:uFillTx/>
                <a:latin typeface="Bookman Old Style" pitchFamily="18"/>
              </a:rPr>
              <a:t>/21</a:t>
            </a:r>
          </a:p>
        </p:txBody>
      </p:sp>
      <p:pic>
        <p:nvPicPr>
          <p:cNvPr id="24" name="Obraz 23">
            <a:extLst>
              <a:ext uri="{FF2B5EF4-FFF2-40B4-BE49-F238E27FC236}">
                <a16:creationId xmlns:a16="http://schemas.microsoft.com/office/drawing/2014/main" id="{93ABEB81-3C8F-46DB-B847-BEC50729824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1635" y="1859402"/>
            <a:ext cx="3824800" cy="3708345"/>
          </a:xfrm>
          <a:prstGeom prst="rect">
            <a:avLst/>
          </a:prstGeom>
          <a:noFill/>
          <a:ln>
            <a:noFill/>
          </a:ln>
        </p:spPr>
      </p:pic>
      <p:pic>
        <p:nvPicPr>
          <p:cNvPr id="25" name="Obraz 24">
            <a:extLst>
              <a:ext uri="{FF2B5EF4-FFF2-40B4-BE49-F238E27FC236}">
                <a16:creationId xmlns:a16="http://schemas.microsoft.com/office/drawing/2014/main" id="{6F2E841E-F2F1-46BA-9F50-ECE83DD98BC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331" y="1859403"/>
            <a:ext cx="3824800" cy="3708344"/>
          </a:xfrm>
          <a:prstGeom prst="rect">
            <a:avLst/>
          </a:prstGeom>
          <a:noFill/>
          <a:ln>
            <a:noFill/>
          </a:ln>
        </p:spPr>
      </p:pic>
      <p:sp>
        <p:nvSpPr>
          <p:cNvPr id="31" name="TextBox 20">
            <a:extLst>
              <a:ext uri="{FF2B5EF4-FFF2-40B4-BE49-F238E27FC236}">
                <a16:creationId xmlns:a16="http://schemas.microsoft.com/office/drawing/2014/main" id="{D17E9E73-3253-4970-9283-3C992E797DF4}"/>
              </a:ext>
            </a:extLst>
          </p:cNvPr>
          <p:cNvSpPr txBox="1"/>
          <p:nvPr/>
        </p:nvSpPr>
        <p:spPr>
          <a:xfrm>
            <a:off x="2717662" y="5584205"/>
            <a:ext cx="8117892"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Best generated spiders for inception model (Adam</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-1500 ep</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och(</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left</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RMSprop</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450</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ep</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och</a:t>
            </a:r>
            <a:r>
              <a:rPr lang="pl-PL" sz="1000" dirty="0">
                <a:solidFill>
                  <a:schemeClr val="bg1"/>
                </a:solidFill>
                <a:latin typeface="Bookman Old Style" panose="02050604050505020204" pitchFamily="18" charset="0"/>
                <a:ea typeface="Bookman Old Style" panose="02050604050505020204" pitchFamily="18" charset="0"/>
                <a:cs typeface="Bookman Old Style" panose="02050604050505020204" pitchFamily="18" charset="0"/>
              </a:rPr>
              <a:t>(</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right</a:t>
            </a:r>
            <a:r>
              <a:rPr lang="pl-PL" sz="1000" dirty="0">
                <a:solidFill>
                  <a:schemeClr val="bg1"/>
                </a:solidFill>
                <a:latin typeface="Bookman Old Style" panose="02050604050505020204" pitchFamily="18" charset="0"/>
                <a:ea typeface="Bookman Old Style" panose="02050604050505020204" pitchFamily="18" charset="0"/>
                <a:cs typeface="Bookman Old Style" panose="02050604050505020204" pitchFamily="18" charset="0"/>
              </a:rPr>
              <a:t>)</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t>
            </a:r>
            <a:endParaRPr lang="pl-PL" sz="1000" b="0" i="0" u="none" strike="noStrike" kern="1200" cap="none" spc="0" baseline="30000" dirty="0">
              <a:solidFill>
                <a:schemeClr val="bg1"/>
              </a:solidFill>
              <a:uFillTx/>
              <a:latin typeface="Bookman Old Style" pitchFamily="18"/>
            </a:endParaRPr>
          </a:p>
        </p:txBody>
      </p:sp>
      <p:sp>
        <p:nvSpPr>
          <p:cNvPr id="40" name="Прямоугольник 3">
            <a:extLst>
              <a:ext uri="{FF2B5EF4-FFF2-40B4-BE49-F238E27FC236}">
                <a16:creationId xmlns:a16="http://schemas.microsoft.com/office/drawing/2014/main" id="{F04D8F7F-53DA-4248-AE7D-18B55AEDC079}"/>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1" name="Прямоугольник 5">
            <a:extLst>
              <a:ext uri="{FF2B5EF4-FFF2-40B4-BE49-F238E27FC236}">
                <a16:creationId xmlns:a16="http://schemas.microsoft.com/office/drawing/2014/main" id="{7ECD98C0-A836-44C0-A04D-FAE0ACBC0FF2}"/>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2" name="TextBox 22">
            <a:extLst>
              <a:ext uri="{FF2B5EF4-FFF2-40B4-BE49-F238E27FC236}">
                <a16:creationId xmlns:a16="http://schemas.microsoft.com/office/drawing/2014/main" id="{5159EADA-7F54-4836-80BB-9F5CF81A270B}"/>
              </a:ext>
            </a:extLst>
          </p:cNvPr>
          <p:cNvSpPr txBox="1"/>
          <p:nvPr/>
        </p:nvSpPr>
        <p:spPr>
          <a:xfrm>
            <a:off x="1091543" y="6008087"/>
            <a:ext cx="10760146" cy="78483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latin typeface="Arial" panose="020B0604020202020204" pitchFamily="34" charset="0"/>
                <a:ea typeface="Bookman Old Style" panose="02050604050505020204" pitchFamily="18" charset="0"/>
              </a:rPr>
              <a:t>T</a:t>
            </a:r>
            <a:r>
              <a:rPr lang="en-US" sz="1500" dirty="0">
                <a:solidFill>
                  <a:schemeClr val="bg1"/>
                </a:solidFill>
                <a:effectLst/>
                <a:latin typeface="Arial" panose="020B0604020202020204" pitchFamily="34" charset="0"/>
                <a:ea typeface="Bookman Old Style" panose="02050604050505020204" pitchFamily="18" charset="0"/>
              </a:rPr>
              <a:t>he quality of this spiders is much worse comparing with the spiders</a:t>
            </a:r>
            <a:r>
              <a:rPr lang="pl-PL" sz="1500" dirty="0">
                <a:solidFill>
                  <a:schemeClr val="bg1"/>
                </a:solidFill>
                <a:effectLst/>
                <a:latin typeface="Arial" panose="020B0604020202020204" pitchFamily="34" charset="0"/>
                <a:ea typeface="Bookman Old Style" panose="02050604050505020204" pitchFamily="18" charset="0"/>
              </a:rPr>
              <a:t> from the </a:t>
            </a:r>
            <a:r>
              <a:rPr lang="pl-PL" sz="1500" dirty="0" err="1">
                <a:solidFill>
                  <a:schemeClr val="bg1"/>
                </a:solidFill>
                <a:effectLst/>
                <a:latin typeface="Arial" panose="020B0604020202020204" pitchFamily="34" charset="0"/>
                <a:ea typeface="Bookman Old Style" panose="02050604050505020204" pitchFamily="18" charset="0"/>
              </a:rPr>
              <a:t>achieved</a:t>
            </a:r>
            <a:r>
              <a:rPr lang="pl-PL" sz="1500" dirty="0">
                <a:solidFill>
                  <a:schemeClr val="bg1"/>
                </a:solidFill>
                <a:effectLst/>
                <a:latin typeface="Arial" panose="020B0604020202020204" pitchFamily="34" charset="0"/>
                <a:ea typeface="Bookman Old Style" panose="02050604050505020204" pitchFamily="18" charset="0"/>
              </a:rPr>
              <a:t> </a:t>
            </a:r>
            <a:r>
              <a:rPr lang="pl-PL" sz="1500" dirty="0" err="1">
                <a:solidFill>
                  <a:schemeClr val="bg1"/>
                </a:solidFill>
                <a:effectLst/>
                <a:latin typeface="Arial" panose="020B0604020202020204" pitchFamily="34" charset="0"/>
                <a:ea typeface="Bookman Old Style" panose="02050604050505020204" pitchFamily="18" charset="0"/>
              </a:rPr>
              <a:t>spiders</a:t>
            </a:r>
            <a:r>
              <a:rPr lang="pl-PL" sz="1500" dirty="0">
                <a:solidFill>
                  <a:schemeClr val="bg1"/>
                </a:solidFill>
                <a:effectLst/>
                <a:latin typeface="Arial" panose="020B0604020202020204" pitchFamily="34" charset="0"/>
                <a:ea typeface="Bookman Old Style" panose="02050604050505020204" pitchFamily="18" charset="0"/>
              </a:rPr>
              <a:t> with the </a:t>
            </a:r>
            <a:r>
              <a:rPr lang="pl-PL" sz="1500" dirty="0" err="1">
                <a:solidFill>
                  <a:schemeClr val="bg1"/>
                </a:solidFill>
                <a:effectLst/>
                <a:latin typeface="Arial" panose="020B0604020202020204" pitchFamily="34" charset="0"/>
                <a:ea typeface="Bookman Old Style" panose="02050604050505020204" pitchFamily="18" charset="0"/>
              </a:rPr>
              <a:t>models</a:t>
            </a:r>
            <a:r>
              <a:rPr lang="pl-PL" sz="1500" dirty="0">
                <a:solidFill>
                  <a:schemeClr val="bg1"/>
                </a:solidFill>
                <a:effectLst/>
                <a:latin typeface="Arial" panose="020B0604020202020204" pitchFamily="34" charset="0"/>
                <a:ea typeface="Bookman Old Style" panose="02050604050505020204" pitchFamily="18" charset="0"/>
              </a:rPr>
              <a:t> </a:t>
            </a:r>
            <a:r>
              <a:rPr lang="pl-PL" sz="1500" dirty="0" err="1">
                <a:solidFill>
                  <a:schemeClr val="bg1"/>
                </a:solidFill>
                <a:effectLst/>
                <a:latin typeface="Arial" panose="020B0604020202020204" pitchFamily="34" charset="0"/>
                <a:ea typeface="Bookman Old Style" panose="02050604050505020204" pitchFamily="18" charset="0"/>
              </a:rPr>
              <a:t>discussed</a:t>
            </a:r>
            <a:r>
              <a:rPr lang="pl-PL" sz="1500" dirty="0">
                <a:solidFill>
                  <a:schemeClr val="bg1"/>
                </a:solidFill>
                <a:effectLst/>
                <a:latin typeface="Arial" panose="020B0604020202020204" pitchFamily="34" charset="0"/>
                <a:ea typeface="Bookman Old Style" panose="02050604050505020204" pitchFamily="18" charset="0"/>
              </a:rPr>
              <a:t> </a:t>
            </a:r>
            <a:r>
              <a:rPr lang="pl-PL" sz="1500" dirty="0" err="1">
                <a:solidFill>
                  <a:schemeClr val="bg1"/>
                </a:solidFill>
                <a:effectLst/>
                <a:latin typeface="Arial" panose="020B0604020202020204" pitchFamily="34" charset="0"/>
                <a:ea typeface="Bookman Old Style" panose="02050604050505020204" pitchFamily="18" charset="0"/>
              </a:rPr>
              <a:t>earlier</a:t>
            </a:r>
            <a:r>
              <a:rPr lang="pl-PL" sz="1500" dirty="0">
                <a:solidFill>
                  <a:schemeClr val="bg1"/>
                </a:solidFill>
                <a:effectLst/>
                <a:latin typeface="Arial" panose="020B0604020202020204" pitchFamily="34" charset="0"/>
                <a:ea typeface="Bookman Old Style" panose="02050604050505020204" pitchFamily="18" charset="0"/>
              </a:rPr>
              <a: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500" dirty="0">
                <a:solidFill>
                  <a:schemeClr val="bg1"/>
                </a:solidFill>
                <a:effectLst/>
                <a:latin typeface="Arial" panose="020B0604020202020204" pitchFamily="34" charset="0"/>
                <a:ea typeface="Bookman Old Style" panose="02050604050505020204" pitchFamily="18" charset="0"/>
              </a:rPr>
              <a:t>S</a:t>
            </a:r>
            <a:r>
              <a:rPr lang="en-US" sz="1500" dirty="0" err="1">
                <a:solidFill>
                  <a:schemeClr val="bg1"/>
                </a:solidFill>
                <a:effectLst/>
                <a:latin typeface="Arial" panose="020B0604020202020204" pitchFamily="34" charset="0"/>
                <a:ea typeface="Bookman Old Style" panose="02050604050505020204" pitchFamily="18" charset="0"/>
              </a:rPr>
              <a:t>ome</a:t>
            </a:r>
            <a:r>
              <a:rPr lang="en-US" sz="1500" dirty="0">
                <a:solidFill>
                  <a:schemeClr val="bg1"/>
                </a:solidFill>
                <a:effectLst/>
                <a:latin typeface="Arial" panose="020B0604020202020204" pitchFamily="34" charset="0"/>
                <a:ea typeface="Bookman Old Style" panose="02050604050505020204" pitchFamily="18" charset="0"/>
              </a:rPr>
              <a:t> of the examples have only noise. Most probably it was caused by complexity of the model or by overfitting.</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3" name="TextBox 11">
            <a:extLst>
              <a:ext uri="{FF2B5EF4-FFF2-40B4-BE49-F238E27FC236}">
                <a16:creationId xmlns:a16="http://schemas.microsoft.com/office/drawing/2014/main" id="{2913A45D-7851-45CC-B90E-787A83395A91}"/>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5" name="TextBox 7">
            <a:extLst>
              <a:ext uri="{FF2B5EF4-FFF2-40B4-BE49-F238E27FC236}">
                <a16:creationId xmlns:a16="http://schemas.microsoft.com/office/drawing/2014/main" id="{917A6B66-AFE1-4B01-BAB2-F5D13F4E123E}"/>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622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Loss (I</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nception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model)</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18</a:t>
            </a:r>
            <a:r>
              <a:rPr lang="pl-PL" sz="1800" b="0" i="0" u="none" strike="noStrike" kern="1200" cap="none" spc="0" baseline="0" dirty="0">
                <a:solidFill>
                  <a:srgbClr val="FFFFFF"/>
                </a:solidFill>
                <a:uFillTx/>
                <a:latin typeface="Bookman Old Style" pitchFamily="18"/>
              </a:rPr>
              <a:t>/21</a:t>
            </a:r>
          </a:p>
        </p:txBody>
      </p:sp>
      <p:sp>
        <p:nvSpPr>
          <p:cNvPr id="26" name="TextBox 20">
            <a:extLst>
              <a:ext uri="{FF2B5EF4-FFF2-40B4-BE49-F238E27FC236}">
                <a16:creationId xmlns:a16="http://schemas.microsoft.com/office/drawing/2014/main" id="{D342C342-BC6C-4C79-BC6D-4D9F6B90F04C}"/>
              </a:ext>
            </a:extLst>
          </p:cNvPr>
          <p:cNvSpPr txBox="1"/>
          <p:nvPr/>
        </p:nvSpPr>
        <p:spPr>
          <a:xfrm>
            <a:off x="8133897" y="4978942"/>
            <a:ext cx="305339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RMSprop loss for inception model </a:t>
            </a:r>
            <a:endParaRPr lang="pl-PL" sz="1000" b="0" i="0" u="none" strike="noStrike" kern="1200" cap="none" spc="0" baseline="30000" dirty="0">
              <a:solidFill>
                <a:schemeClr val="bg1"/>
              </a:solidFill>
              <a:uFillTx/>
              <a:latin typeface="Bookman Old Style" pitchFamily="18"/>
            </a:endParaRPr>
          </a:p>
        </p:txBody>
      </p:sp>
      <p:pic>
        <p:nvPicPr>
          <p:cNvPr id="15" name="Obraz 14">
            <a:extLst>
              <a:ext uri="{FF2B5EF4-FFF2-40B4-BE49-F238E27FC236}">
                <a16:creationId xmlns:a16="http://schemas.microsoft.com/office/drawing/2014/main" id="{EB390101-03D9-4282-A36E-1DC6CAFDAD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2412" y="1689249"/>
            <a:ext cx="4163167" cy="3264492"/>
          </a:xfrm>
          <a:prstGeom prst="rect">
            <a:avLst/>
          </a:prstGeom>
          <a:noFill/>
          <a:ln>
            <a:noFill/>
          </a:ln>
        </p:spPr>
      </p:pic>
      <p:pic>
        <p:nvPicPr>
          <p:cNvPr id="18" name="Obraz 17">
            <a:extLst>
              <a:ext uri="{FF2B5EF4-FFF2-40B4-BE49-F238E27FC236}">
                <a16:creationId xmlns:a16="http://schemas.microsoft.com/office/drawing/2014/main" id="{D757F0F3-9F40-4055-8BDC-70B9A1D09DF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26421" y="1749568"/>
            <a:ext cx="4163167" cy="3182676"/>
          </a:xfrm>
          <a:prstGeom prst="rect">
            <a:avLst/>
          </a:prstGeom>
          <a:noFill/>
          <a:ln>
            <a:noFill/>
          </a:ln>
        </p:spPr>
      </p:pic>
      <p:sp>
        <p:nvSpPr>
          <p:cNvPr id="19" name="TextBox 20">
            <a:extLst>
              <a:ext uri="{FF2B5EF4-FFF2-40B4-BE49-F238E27FC236}">
                <a16:creationId xmlns:a16="http://schemas.microsoft.com/office/drawing/2014/main" id="{8A38E7FA-F968-4DF9-B7B7-1AF0652CBD24}"/>
              </a:ext>
            </a:extLst>
          </p:cNvPr>
          <p:cNvSpPr txBox="1"/>
          <p:nvPr/>
        </p:nvSpPr>
        <p:spPr>
          <a:xfrm>
            <a:off x="1566600" y="5004142"/>
            <a:ext cx="2809222"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Adam loss for inception model </a:t>
            </a:r>
            <a:endParaRPr lang="pl-PL" sz="1000" b="0" i="0" u="none" strike="noStrike" kern="1200" cap="none" spc="0" baseline="30000" dirty="0">
              <a:solidFill>
                <a:schemeClr val="bg1"/>
              </a:solidFill>
              <a:uFillTx/>
              <a:latin typeface="Bookman Old Style" pitchFamily="18"/>
            </a:endParaRPr>
          </a:p>
        </p:txBody>
      </p:sp>
      <p:sp>
        <p:nvSpPr>
          <p:cNvPr id="30" name="Прямоугольник 3">
            <a:extLst>
              <a:ext uri="{FF2B5EF4-FFF2-40B4-BE49-F238E27FC236}">
                <a16:creationId xmlns:a16="http://schemas.microsoft.com/office/drawing/2014/main" id="{7184D39B-CE1C-42D0-8E19-DF053E38DF1C}"/>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31" name="Прямоугольник 5">
            <a:extLst>
              <a:ext uri="{FF2B5EF4-FFF2-40B4-BE49-F238E27FC236}">
                <a16:creationId xmlns:a16="http://schemas.microsoft.com/office/drawing/2014/main" id="{F923D206-EE7D-41A6-8C29-9790E8AD3699}"/>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2" name="TextBox 22">
            <a:extLst>
              <a:ext uri="{FF2B5EF4-FFF2-40B4-BE49-F238E27FC236}">
                <a16:creationId xmlns:a16="http://schemas.microsoft.com/office/drawing/2014/main" id="{D42A0C86-1B67-41FC-B398-15F0A7B0F2FB}"/>
              </a:ext>
            </a:extLst>
          </p:cNvPr>
          <p:cNvSpPr txBox="1"/>
          <p:nvPr/>
        </p:nvSpPr>
        <p:spPr>
          <a:xfrm>
            <a:off x="0" y="5364555"/>
            <a:ext cx="5815283" cy="553998"/>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discriminator loss is higher than a generator loss.</a:t>
            </a:r>
            <a:endParaRPr lang="pl-PL" sz="1500" dirty="0">
              <a:solidFill>
                <a:schemeClr val="bg1"/>
              </a:solidFill>
              <a:effectLst/>
              <a:latin typeface="Arial" panose="020B0604020202020204" pitchFamily="34" charset="0"/>
              <a:ea typeface="Bookman Old Style" panose="02050604050505020204" pitchFamily="18"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Both losses are small enough.</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3" name="TextBox 22">
            <a:extLst>
              <a:ext uri="{FF2B5EF4-FFF2-40B4-BE49-F238E27FC236}">
                <a16:creationId xmlns:a16="http://schemas.microsoft.com/office/drawing/2014/main" id="{B438A565-2F60-41B4-9091-E2267A5B3D20}"/>
              </a:ext>
            </a:extLst>
          </p:cNvPr>
          <p:cNvSpPr txBox="1"/>
          <p:nvPr/>
        </p:nvSpPr>
        <p:spPr>
          <a:xfrm>
            <a:off x="7096630" y="5359027"/>
            <a:ext cx="3884585" cy="32316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The generator loss is small enough</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6" name="TextBox 22">
            <a:extLst>
              <a:ext uri="{FF2B5EF4-FFF2-40B4-BE49-F238E27FC236}">
                <a16:creationId xmlns:a16="http://schemas.microsoft.com/office/drawing/2014/main" id="{315A1B48-7796-43BF-A0FA-0978CAA15F7D}"/>
              </a:ext>
            </a:extLst>
          </p:cNvPr>
          <p:cNvSpPr txBox="1"/>
          <p:nvPr/>
        </p:nvSpPr>
        <p:spPr>
          <a:xfrm>
            <a:off x="2236128" y="5980787"/>
            <a:ext cx="8212889" cy="784830"/>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rPr>
              <a:t>It could be expected good results for such small losses for both optimizers. Unfortunately, the generated spiders are not promising. Most probably, it's the problem of overfitting which often appears when the model </a:t>
            </a:r>
            <a:r>
              <a:rPr lang="pl-PL" sz="1500" dirty="0">
                <a:solidFill>
                  <a:schemeClr val="bg1"/>
                </a:solidFill>
                <a:effectLst/>
                <a:latin typeface="Arial" panose="020B0604020202020204" pitchFamily="34" charset="0"/>
                <a:ea typeface="Bookman Old Style" panose="02050604050505020204" pitchFamily="18" charset="0"/>
              </a:rPr>
              <a:t>i</a:t>
            </a:r>
            <a:r>
              <a:rPr lang="en-US" sz="1500" dirty="0">
                <a:solidFill>
                  <a:schemeClr val="bg1"/>
                </a:solidFill>
                <a:effectLst/>
                <a:latin typeface="Arial" panose="020B0604020202020204" pitchFamily="34" charset="0"/>
                <a:ea typeface="Bookman Old Style" panose="02050604050505020204" pitchFamily="18" charset="0"/>
              </a:rPr>
              <a:t>s complicated</a:t>
            </a:r>
            <a:r>
              <a:rPr lang="pl-PL" sz="1500" dirty="0">
                <a:solidFill>
                  <a:schemeClr val="bg1"/>
                </a:solidFill>
                <a:effectLst/>
                <a:latin typeface="Arial" panose="020B0604020202020204" pitchFamily="34" charset="0"/>
                <a:ea typeface="Bookman Old Style" panose="02050604050505020204" pitchFamily="18" charset="0"/>
              </a:rPr>
              <a:t> </a:t>
            </a:r>
            <a:r>
              <a:rPr lang="pl-PL" sz="1500" dirty="0" err="1">
                <a:solidFill>
                  <a:schemeClr val="bg1"/>
                </a:solidFill>
                <a:effectLst/>
                <a:latin typeface="Arial" panose="020B0604020202020204" pitchFamily="34" charset="0"/>
                <a:ea typeface="Bookman Old Style" panose="02050604050505020204" pitchFamily="18" charset="0"/>
              </a:rPr>
              <a:t>enough</a:t>
            </a:r>
            <a:r>
              <a:rPr lang="en-US" sz="1500" dirty="0">
                <a:solidFill>
                  <a:schemeClr val="bg1"/>
                </a:solidFill>
                <a:effectLst/>
                <a:latin typeface="Arial" panose="020B0604020202020204" pitchFamily="34" charset="0"/>
                <a:ea typeface="Bookman Old Style" panose="02050604050505020204" pitchFamily="18" charset="0"/>
              </a:rPr>
              <a:t>.</a:t>
            </a:r>
            <a:endParaRPr lang="pl-PL" sz="1500" dirty="0">
              <a:solidFill>
                <a:schemeClr val="bg1"/>
              </a:solidFill>
              <a:effectLst/>
              <a:latin typeface="Arial" panose="020B0604020202020204" pitchFamily="34" charset="0"/>
              <a:ea typeface="Bookman Old Style" panose="02050604050505020204" pitchFamily="18" charset="0"/>
            </a:endParaRPr>
          </a:p>
        </p:txBody>
      </p:sp>
      <p:sp>
        <p:nvSpPr>
          <p:cNvPr id="17" name="TextBox 11">
            <a:extLst>
              <a:ext uri="{FF2B5EF4-FFF2-40B4-BE49-F238E27FC236}">
                <a16:creationId xmlns:a16="http://schemas.microsoft.com/office/drawing/2014/main" id="{86B59B0C-A938-4A9C-AE4C-2E7E0E7D9FF9}"/>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20" name="TextBox 7">
            <a:extLst>
              <a:ext uri="{FF2B5EF4-FFF2-40B4-BE49-F238E27FC236}">
                <a16:creationId xmlns:a16="http://schemas.microsoft.com/office/drawing/2014/main" id="{B8811DFA-D527-44F7-8535-9E13CCBEF504}"/>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861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Results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Output</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 (I</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nception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model)</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19</a:t>
            </a:r>
            <a:r>
              <a:rPr lang="pl-PL" sz="1800" b="0" i="0" u="none" strike="noStrike" kern="1200" cap="none" spc="0" baseline="0" dirty="0">
                <a:solidFill>
                  <a:srgbClr val="FFFFFF"/>
                </a:solidFill>
                <a:uFillTx/>
                <a:latin typeface="Bookman Old Style" pitchFamily="18"/>
              </a:rPr>
              <a:t>/21</a:t>
            </a:r>
          </a:p>
        </p:txBody>
      </p:sp>
      <p:sp>
        <p:nvSpPr>
          <p:cNvPr id="19" name="TextBox 20">
            <a:extLst>
              <a:ext uri="{FF2B5EF4-FFF2-40B4-BE49-F238E27FC236}">
                <a16:creationId xmlns:a16="http://schemas.microsoft.com/office/drawing/2014/main" id="{8A38E7FA-F968-4DF9-B7B7-1AF0652CBD24}"/>
              </a:ext>
            </a:extLst>
          </p:cNvPr>
          <p:cNvSpPr txBox="1"/>
          <p:nvPr/>
        </p:nvSpPr>
        <p:spPr>
          <a:xfrm>
            <a:off x="3991599" y="5543692"/>
            <a:ext cx="4619741"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000" b="0" i="0" u="none" strike="noStrike" kern="1200" cap="none" spc="0" baseline="0" dirty="0">
                <a:solidFill>
                  <a:schemeClr val="bg1"/>
                </a:solidFill>
                <a:uFillTx/>
                <a:latin typeface="Bookman Old Style" pitchFamily="18"/>
              </a:rPr>
              <a:t>Picture: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Output for inception model: Adam</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en-US"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left; RMSprop </a:t>
            </a:r>
            <a:r>
              <a:rPr lang="pl-PL" sz="10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 </a:t>
            </a:r>
            <a:r>
              <a:rPr lang="pl-PL" sz="1000" dirty="0" err="1">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right</a:t>
            </a:r>
            <a:endParaRPr lang="pl-PL" sz="1000" b="0" i="0" u="none" strike="noStrike" kern="1200" cap="none" spc="0" baseline="30000" dirty="0">
              <a:solidFill>
                <a:schemeClr val="bg1"/>
              </a:solidFill>
              <a:uFillTx/>
              <a:latin typeface="Bookman Old Style" pitchFamily="18"/>
            </a:endParaRPr>
          </a:p>
        </p:txBody>
      </p:sp>
      <p:pic>
        <p:nvPicPr>
          <p:cNvPr id="12" name="Obraz 11">
            <a:extLst>
              <a:ext uri="{FF2B5EF4-FFF2-40B4-BE49-F238E27FC236}">
                <a16:creationId xmlns:a16="http://schemas.microsoft.com/office/drawing/2014/main" id="{18F4532E-8815-4C17-856C-200D807FD8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2472" y="1787086"/>
            <a:ext cx="4414197" cy="3728621"/>
          </a:xfrm>
          <a:prstGeom prst="rect">
            <a:avLst/>
          </a:prstGeom>
          <a:noFill/>
          <a:ln>
            <a:noFill/>
          </a:ln>
        </p:spPr>
      </p:pic>
      <p:sp>
        <p:nvSpPr>
          <p:cNvPr id="29" name="Прямоугольник 3">
            <a:extLst>
              <a:ext uri="{FF2B5EF4-FFF2-40B4-BE49-F238E27FC236}">
                <a16:creationId xmlns:a16="http://schemas.microsoft.com/office/drawing/2014/main" id="{2AE3AE12-B39E-418E-94B6-1A47B50D86B8}"/>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30" name="Прямоугольник 5">
            <a:extLst>
              <a:ext uri="{FF2B5EF4-FFF2-40B4-BE49-F238E27FC236}">
                <a16:creationId xmlns:a16="http://schemas.microsoft.com/office/drawing/2014/main" id="{FF7DBFCC-D662-4483-B905-29E235279AB5}"/>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pic>
        <p:nvPicPr>
          <p:cNvPr id="15" name="Obraz 14">
            <a:extLst>
              <a:ext uri="{FF2B5EF4-FFF2-40B4-BE49-F238E27FC236}">
                <a16:creationId xmlns:a16="http://schemas.microsoft.com/office/drawing/2014/main" id="{972B7B2B-2D99-44C8-9441-D6CA102546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27369" y="1787086"/>
            <a:ext cx="4414197" cy="3728621"/>
          </a:xfrm>
          <a:prstGeom prst="rect">
            <a:avLst/>
          </a:prstGeom>
          <a:noFill/>
          <a:ln>
            <a:noFill/>
          </a:ln>
        </p:spPr>
      </p:pic>
      <p:sp>
        <p:nvSpPr>
          <p:cNvPr id="17" name="TextBox 22">
            <a:extLst>
              <a:ext uri="{FF2B5EF4-FFF2-40B4-BE49-F238E27FC236}">
                <a16:creationId xmlns:a16="http://schemas.microsoft.com/office/drawing/2014/main" id="{A7CB6537-6C69-4687-B51F-A4FCD46AB585}"/>
              </a:ext>
            </a:extLst>
          </p:cNvPr>
          <p:cNvSpPr txBox="1"/>
          <p:nvPr/>
        </p:nvSpPr>
        <p:spPr>
          <a:xfrm>
            <a:off x="2228677" y="5882177"/>
            <a:ext cx="8212889" cy="784830"/>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Outputs for Adam optimizer are almost ideal but the results are not good enough. This fact also proves the </a:t>
            </a:r>
            <a:r>
              <a:rPr lang="pl-PL" sz="1500" dirty="0">
                <a:solidFill>
                  <a:schemeClr val="bg1"/>
                </a:solidFill>
                <a:latin typeface="Arial" panose="020B0604020202020204" pitchFamily="34" charset="0"/>
                <a:ea typeface="Bookman Old Style" panose="02050604050505020204" pitchFamily="18" charset="0"/>
                <a:cs typeface="Arial" panose="020B0604020202020204" pitchFamily="34" charset="0"/>
              </a:rPr>
              <a:t>high </a:t>
            </a:r>
            <a:r>
              <a:rPr lang="pl-PL" sz="1500" dirty="0" err="1">
                <a:solidFill>
                  <a:schemeClr val="bg1"/>
                </a:solidFill>
                <a:latin typeface="Arial" panose="020B0604020202020204" pitchFamily="34" charset="0"/>
                <a:ea typeface="Bookman Old Style" panose="02050604050505020204" pitchFamily="18" charset="0"/>
                <a:cs typeface="Arial" panose="020B0604020202020204" pitchFamily="34" charset="0"/>
              </a:rPr>
              <a:t>probability</a:t>
            </a:r>
            <a:r>
              <a:rPr lang="en-US"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of overfitting. RMSprop optimizer outputs look similar to the </a:t>
            </a:r>
            <a:r>
              <a:rPr lang="pl-PL" sz="15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achieved</a:t>
            </a:r>
            <a:r>
              <a:rPr lang="pl-PL"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a:t>
            </a:r>
            <a:r>
              <a:rPr lang="en-US"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outputs </a:t>
            </a:r>
            <a:r>
              <a:rPr lang="pl-PL"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from the </a:t>
            </a:r>
            <a:r>
              <a:rPr lang="pl-PL" sz="15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models</a:t>
            </a:r>
            <a:r>
              <a:rPr lang="pl-PL"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a:t>
            </a:r>
            <a:r>
              <a:rPr lang="pl-PL" sz="15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discussed</a:t>
            </a:r>
            <a:r>
              <a:rPr lang="pl-PL"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a:t>
            </a:r>
            <a:r>
              <a:rPr lang="pl-PL" sz="15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earlier</a:t>
            </a:r>
            <a:r>
              <a:rPr lang="pl-PL" sz="15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a:t>
            </a:r>
          </a:p>
        </p:txBody>
      </p:sp>
      <p:sp>
        <p:nvSpPr>
          <p:cNvPr id="13" name="TextBox 11">
            <a:extLst>
              <a:ext uri="{FF2B5EF4-FFF2-40B4-BE49-F238E27FC236}">
                <a16:creationId xmlns:a16="http://schemas.microsoft.com/office/drawing/2014/main" id="{4BC15FB0-BACB-4FC0-8A56-B242E1B00DB3}"/>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6" name="TextBox 7">
            <a:extLst>
              <a:ext uri="{FF2B5EF4-FFF2-40B4-BE49-F238E27FC236}">
                <a16:creationId xmlns:a16="http://schemas.microsoft.com/office/drawing/2014/main" id="{3A360595-CEB8-4DC9-B9A7-1941304F7363}"/>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789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B024FE32-F112-4A00-A833-8455078464DA}"/>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800" b="1" i="0" u="none" strike="noStrike" kern="1200" cap="none" spc="0" baseline="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a:solidFill>
                  <a:srgbClr val="BFBFBF"/>
                </a:solidFill>
                <a:effectLst>
                  <a:outerShdw dist="38096" dir="2700000">
                    <a:srgbClr val="000000"/>
                  </a:outerShdw>
                </a:effectLst>
                <a:uFillTx/>
                <a:latin typeface="Bookman Old Style" pitchFamily="18"/>
              </a:rPr>
              <a:t>Plan</a:t>
            </a:r>
            <a:endParaRPr lang="en-US" sz="2400" b="1" i="0" u="none" strike="noStrike" kern="1200" cap="none" spc="0" baseline="0">
              <a:solidFill>
                <a:srgbClr val="BFBFBF"/>
              </a:solidFill>
              <a:effectLst>
                <a:outerShdw dist="38096" dir="2700000">
                  <a:srgbClr val="000000"/>
                </a:outerShdw>
              </a:effectLst>
              <a:uFillTx/>
              <a:latin typeface="Bookman Old Style" pitchFamily="18"/>
            </a:endParaRPr>
          </a:p>
        </p:txBody>
      </p:sp>
      <p:sp>
        <p:nvSpPr>
          <p:cNvPr id="3" name="TextBox 6">
            <a:extLst>
              <a:ext uri="{FF2B5EF4-FFF2-40B4-BE49-F238E27FC236}">
                <a16:creationId xmlns:a16="http://schemas.microsoft.com/office/drawing/2014/main" id="{B86D63A1-A62D-4795-9EF0-BED26B3BD266}"/>
              </a:ext>
            </a:extLst>
          </p:cNvPr>
          <p:cNvSpPr txBox="1"/>
          <p:nvPr/>
        </p:nvSpPr>
        <p:spPr>
          <a:xfrm>
            <a:off x="603242" y="1719603"/>
            <a:ext cx="7306762" cy="5293757"/>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r>
              <a:rPr lang="pl-PL" sz="2400" b="0" i="0" u="none" strike="noStrike" kern="1200" cap="none" spc="0" baseline="0" dirty="0">
                <a:solidFill>
                  <a:srgbClr val="FFFF00"/>
                </a:solidFill>
                <a:uFillTx/>
                <a:latin typeface="Arial" panose="020B0604020202020204" pitchFamily="34" charset="0"/>
                <a:cs typeface="Arial" panose="020B0604020202020204" pitchFamily="34" charset="0"/>
              </a:rPr>
              <a:t>1. </a:t>
            </a:r>
            <a:r>
              <a:rPr lang="pl-PL" sz="2400" b="0" i="0" u="none" strike="noStrike" kern="1200" cap="none" spc="0" baseline="0" dirty="0" err="1">
                <a:solidFill>
                  <a:srgbClr val="FFFF00"/>
                </a:solidFill>
                <a:uFillTx/>
                <a:latin typeface="Arial" panose="020B0604020202020204" pitchFamily="34" charset="0"/>
                <a:cs typeface="Arial" panose="020B0604020202020204" pitchFamily="34" charset="0"/>
              </a:rPr>
              <a:t>Introduction</a:t>
            </a:r>
            <a:endParaRPr lang="pl-PL" sz="2400" b="0" i="0" u="none" strike="noStrike" kern="1200" cap="none" spc="0" baseline="0" dirty="0">
              <a:solidFill>
                <a:srgbClr val="FFFF00"/>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Topic</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Plan</a:t>
            </a: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Motivation</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dirty="0" err="1">
                <a:solidFill>
                  <a:srgbClr val="FFFFFF"/>
                </a:solidFill>
                <a:latin typeface="Arial" panose="020B0604020202020204" pitchFamily="34" charset="0"/>
                <a:cs typeface="Arial" panose="020B0604020202020204" pitchFamily="34" charset="0"/>
              </a:rPr>
              <a:t>Aim</a:t>
            </a:r>
            <a:endParaRPr lang="pl-PL" sz="240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endParaRPr lang="pl-PL" sz="2400" b="0" i="0" u="none" strike="noStrike" kern="1200" cap="none" spc="0" baseline="0" dirty="0">
              <a:solidFill>
                <a:srgbClr val="FFFF00"/>
              </a:solidFill>
              <a:uFillTx/>
              <a:latin typeface="Arial" panose="020B0604020202020204" pitchFamily="34" charset="0"/>
              <a:cs typeface="Arial" panose="020B0604020202020204" pitchFamily="34" charset="0"/>
            </a:endParaRPr>
          </a:p>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r>
              <a:rPr lang="pl-PL" sz="2400" b="0" i="0" u="none" strike="noStrike" kern="1200" cap="none" spc="0" baseline="0" dirty="0">
                <a:solidFill>
                  <a:srgbClr val="FFFF00"/>
                </a:solidFill>
                <a:uFillTx/>
                <a:latin typeface="Arial" panose="020B0604020202020204" pitchFamily="34" charset="0"/>
                <a:cs typeface="Arial" panose="020B0604020202020204" pitchFamily="34" charset="0"/>
              </a:rPr>
              <a:t>2. </a:t>
            </a:r>
            <a:r>
              <a:rPr lang="pl-PL" sz="2400" b="0" i="0" u="none" strike="noStrike" kern="1200" cap="none" spc="0" baseline="0" dirty="0" err="1">
                <a:solidFill>
                  <a:srgbClr val="FFFF00"/>
                </a:solidFill>
                <a:uFillTx/>
                <a:latin typeface="Arial" panose="020B0604020202020204" pitchFamily="34" charset="0"/>
                <a:cs typeface="Arial" panose="020B0604020202020204" pitchFamily="34" charset="0"/>
              </a:rPr>
              <a:t>Key</a:t>
            </a:r>
            <a:r>
              <a:rPr lang="pl-PL" sz="2400" b="0" i="0" u="none" strike="noStrike" kern="1200" cap="none" spc="0" baseline="0" dirty="0">
                <a:solidFill>
                  <a:srgbClr val="FFFF00"/>
                </a:solidFill>
                <a:uFillTx/>
                <a:latin typeface="Arial" panose="020B0604020202020204" pitchFamily="34" charset="0"/>
                <a:cs typeface="Arial" panose="020B0604020202020204" pitchFamily="34" charset="0"/>
              </a:rPr>
              <a:t> </a:t>
            </a:r>
            <a:r>
              <a:rPr lang="pl-PL" sz="2400" b="0" i="0" u="none" strike="noStrike" kern="1200" cap="none" spc="0" baseline="0" dirty="0" err="1">
                <a:solidFill>
                  <a:srgbClr val="FFFF00"/>
                </a:solidFill>
                <a:uFillTx/>
                <a:latin typeface="Arial" panose="020B0604020202020204" pitchFamily="34" charset="0"/>
                <a:cs typeface="Arial" panose="020B0604020202020204" pitchFamily="34" charset="0"/>
              </a:rPr>
              <a:t>concepts</a:t>
            </a:r>
            <a:endParaRPr lang="pl-PL" sz="2400" b="0" i="0" u="none" strike="noStrike" kern="1200" cap="none" spc="0" baseline="0" dirty="0">
              <a:solidFill>
                <a:srgbClr val="FFFF00"/>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Generative Adversarial Network (GAN)</a:t>
            </a: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Deep</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Convolutional Generative Adversarial Network (DCGAN)</a:t>
            </a: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dirty="0" err="1">
                <a:solidFill>
                  <a:srgbClr val="FFFFFF"/>
                </a:solidFill>
                <a:latin typeface="Arial" panose="020B0604020202020204" pitchFamily="34" charset="0"/>
                <a:cs typeface="Arial" panose="020B0604020202020204" pitchFamily="34" charset="0"/>
              </a:rPr>
              <a:t>Inception</a:t>
            </a:r>
            <a:r>
              <a:rPr lang="pl-PL" sz="1600" dirty="0">
                <a:solidFill>
                  <a:srgbClr val="FFFFFF"/>
                </a:solidFill>
                <a:latin typeface="Arial" panose="020B0604020202020204" pitchFamily="34" charset="0"/>
                <a:cs typeface="Arial" panose="020B0604020202020204" pitchFamily="34" charset="0"/>
              </a:rPr>
              <a:t> model</a:t>
            </a:r>
          </a:p>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endParaRPr lang="pl-PL" sz="2400" dirty="0">
              <a:solidFill>
                <a:srgbClr val="FFFF00"/>
              </a:solidFill>
              <a:latin typeface="Arial" panose="020B0604020202020204" pitchFamily="34" charset="0"/>
              <a:cs typeface="Arial" panose="020B0604020202020204" pitchFamily="34" charset="0"/>
            </a:endParaRPr>
          </a:p>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r>
              <a:rPr lang="pl-PL" sz="2400" dirty="0">
                <a:solidFill>
                  <a:srgbClr val="FFFF00"/>
                </a:solidFill>
                <a:latin typeface="Arial" panose="020B0604020202020204" pitchFamily="34" charset="0"/>
                <a:cs typeface="Arial" panose="020B0604020202020204" pitchFamily="34" charset="0"/>
              </a:rPr>
              <a:t>3</a:t>
            </a:r>
            <a:r>
              <a:rPr lang="pl-PL" sz="2400" b="0" i="0" u="none" strike="noStrike" kern="1200" cap="none" spc="0" baseline="0" dirty="0">
                <a:solidFill>
                  <a:srgbClr val="FFFF00"/>
                </a:solidFill>
                <a:uFillTx/>
                <a:latin typeface="Arial" panose="020B0604020202020204" pitchFamily="34" charset="0"/>
                <a:cs typeface="Arial" panose="020B0604020202020204" pitchFamily="34" charset="0"/>
              </a:rPr>
              <a:t>. </a:t>
            </a:r>
            <a:r>
              <a:rPr lang="pl-PL" sz="2400" b="0" i="0" u="none" strike="noStrike" kern="1200" cap="none" spc="0" baseline="0" dirty="0" err="1">
                <a:solidFill>
                  <a:srgbClr val="FFFF00"/>
                </a:solidFill>
                <a:uFillTx/>
                <a:latin typeface="Arial" panose="020B0604020202020204" pitchFamily="34" charset="0"/>
                <a:cs typeface="Arial" panose="020B0604020202020204" pitchFamily="34" charset="0"/>
              </a:rPr>
              <a:t>Dataset</a:t>
            </a:r>
            <a:r>
              <a:rPr lang="pl-PL" sz="2400" b="0" i="0" u="none" strike="noStrike" kern="1200" cap="none" spc="0" baseline="0" dirty="0">
                <a:solidFill>
                  <a:srgbClr val="FFFF00"/>
                </a:solidFill>
                <a:uFillTx/>
                <a:latin typeface="Arial" panose="020B0604020202020204" pitchFamily="34" charset="0"/>
                <a:cs typeface="Arial" panose="020B0604020202020204" pitchFamily="34" charset="0"/>
              </a:rPr>
              <a:t> &amp; </a:t>
            </a:r>
            <a:r>
              <a:rPr lang="pl-PL" sz="2400" b="0" i="0" u="none" strike="noStrike" kern="1200" cap="none" spc="0" baseline="0" dirty="0" err="1">
                <a:solidFill>
                  <a:srgbClr val="FFFF00"/>
                </a:solidFill>
                <a:uFillTx/>
                <a:latin typeface="Arial" panose="020B0604020202020204" pitchFamily="34" charset="0"/>
                <a:cs typeface="Arial" panose="020B0604020202020204" pitchFamily="34" charset="0"/>
              </a:rPr>
              <a:t>Results</a:t>
            </a:r>
            <a:endParaRPr lang="pl-PL" sz="2400" b="0" i="0" u="none" strike="noStrike" kern="1200" cap="none" spc="0" baseline="0" dirty="0">
              <a:solidFill>
                <a:srgbClr val="FFFF00"/>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Dataset</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dirty="0" err="1">
                <a:solidFill>
                  <a:srgbClr val="FFFFFF"/>
                </a:solidFill>
                <a:latin typeface="Arial" panose="020B0604020202020204" pitchFamily="34" charset="0"/>
                <a:cs typeface="Arial" panose="020B0604020202020204" pitchFamily="34" charset="0"/>
              </a:rPr>
              <a:t>Results</a:t>
            </a:r>
            <a:endParaRPr lang="pl-PL" sz="1600" dirty="0">
              <a:solidFill>
                <a:srgbClr val="FFFFFF"/>
              </a:solidFill>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Conclusions</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&amp; </a:t>
            </a: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future</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work</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R="0" lvl="1"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R="0" lvl="0" algn="l" defTabSz="914400" rtl="0" fontAlgn="auto" hangingPunct="1">
              <a:lnSpc>
                <a:spcPct val="100000"/>
              </a:lnSpc>
              <a:spcBef>
                <a:spcPts val="0"/>
              </a:spcBef>
              <a:spcAft>
                <a:spcPts val="0"/>
              </a:spcAft>
              <a:buClr>
                <a:srgbClr val="FFFFFF"/>
              </a:buClr>
              <a:buSzPct val="100000"/>
              <a:tabLst/>
              <a:defRPr sz="1800" b="0" i="0" u="none" strike="noStrike" kern="0" cap="none" spc="0" baseline="0">
                <a:solidFill>
                  <a:srgbClr val="000000"/>
                </a:solidFill>
                <a:uFillTx/>
              </a:defRPr>
            </a:pPr>
            <a:endParaRPr lang="pl-PL" sz="2400" b="0" i="0" u="none" strike="noStrike" kern="1200" cap="none" spc="0" baseline="0" dirty="0">
              <a:solidFill>
                <a:srgbClr val="FFFF00"/>
              </a:solidFill>
              <a:uFillTx/>
              <a:latin typeface="Arial" panose="020B0604020202020204" pitchFamily="34" charset="0"/>
              <a:cs typeface="Arial" panose="020B0604020202020204" pitchFamily="34" charset="0"/>
            </a:endParaRPr>
          </a:p>
          <a:p>
            <a:pPr marL="742950" marR="0" lvl="1" indent="-285750" algn="l" defTabSz="914400" rtl="0" fontAlgn="auto" hangingPunct="1">
              <a:lnSpc>
                <a:spcPct val="100000"/>
              </a:lnSpc>
              <a:spcBef>
                <a:spcPts val="0"/>
              </a:spcBef>
              <a:spcAft>
                <a:spcPts val="0"/>
              </a:spcAft>
              <a:buClr>
                <a:srgbClr val="FFFFFF"/>
              </a:buClr>
              <a:buSzPct val="100000"/>
              <a:buFont typeface="Arial" pitchFamily="34"/>
              <a:buChar char="•"/>
              <a:tabLst/>
              <a:defRPr sz="1800" b="0" i="0" u="none" strike="noStrike" kern="0" cap="none" spc="0" baseline="0">
                <a:solidFill>
                  <a:srgbClr val="000000"/>
                </a:solidFill>
                <a:uFillTx/>
              </a:defRPr>
            </a:pPr>
            <a:endParaRPr lang="pl-PL" sz="1800" b="0" i="0" u="none" strike="noStrike" kern="1200" cap="none" spc="0" baseline="0" dirty="0">
              <a:solidFill>
                <a:srgbClr val="000000"/>
              </a:solidFill>
              <a:uFillTx/>
              <a:latin typeface="Calibri"/>
            </a:endParaRPr>
          </a:p>
        </p:txBody>
      </p:sp>
      <p:sp>
        <p:nvSpPr>
          <p:cNvPr id="6" name="TextBox 7">
            <a:extLst>
              <a:ext uri="{FF2B5EF4-FFF2-40B4-BE49-F238E27FC236}">
                <a16:creationId xmlns:a16="http://schemas.microsoft.com/office/drawing/2014/main" id="{5683043E-9567-463C-93D3-E6A3509FE007}"/>
              </a:ext>
            </a:extLst>
          </p:cNvPr>
          <p:cNvSpPr txBox="1"/>
          <p:nvPr/>
        </p:nvSpPr>
        <p:spPr>
          <a:xfrm>
            <a:off x="11288889" y="6310484"/>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2/21</a:t>
            </a:r>
          </a:p>
        </p:txBody>
      </p:sp>
      <p:sp>
        <p:nvSpPr>
          <p:cNvPr id="15" name="Прямоугольник 9">
            <a:extLst>
              <a:ext uri="{FF2B5EF4-FFF2-40B4-BE49-F238E27FC236}">
                <a16:creationId xmlns:a16="http://schemas.microsoft.com/office/drawing/2014/main" id="{8B129211-8A81-42A1-B750-8EBA7BE34811}"/>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6" name="Прямоугольник 10">
            <a:extLst>
              <a:ext uri="{FF2B5EF4-FFF2-40B4-BE49-F238E27FC236}">
                <a16:creationId xmlns:a16="http://schemas.microsoft.com/office/drawing/2014/main" id="{C33E0403-E4B6-40D6-B7E8-C8D8B542E256}"/>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7" name="TextBox 11">
            <a:extLst>
              <a:ext uri="{FF2B5EF4-FFF2-40B4-BE49-F238E27FC236}">
                <a16:creationId xmlns:a16="http://schemas.microsoft.com/office/drawing/2014/main" id="{FE07A2B6-455D-4043-B9B0-EA63492A6484}"/>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solidFill>
                <a:uFillTx/>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8" name="TextBox 12">
            <a:extLst>
              <a:ext uri="{FF2B5EF4-FFF2-40B4-BE49-F238E27FC236}">
                <a16:creationId xmlns:a16="http://schemas.microsoft.com/office/drawing/2014/main" id="{90558454-9AAE-4582-B1F7-F35D960DEF5F}"/>
              </a:ext>
            </a:extLst>
          </p:cNvPr>
          <p:cNvSpPr txBox="1"/>
          <p:nvPr/>
        </p:nvSpPr>
        <p:spPr>
          <a:xfrm>
            <a:off x="6193057" y="110850"/>
            <a:ext cx="2878668"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2" action="ppaction://hlinksldjump">
                  <a:extLst>
                    <a:ext uri="{A12FA001-AC4F-418D-AE19-62706E023703}">
                      <ahyp:hlinkClr xmlns:ahyp="http://schemas.microsoft.com/office/drawing/2018/hyperlinkcolor" val="tx"/>
                    </a:ext>
                  </a:extLst>
                </a:hlinkClick>
              </a:rPr>
              <a:t>Topic</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a:solidFill>
                  <a:schemeClr val="bg1"/>
                </a:solidFill>
                <a:uFillTx/>
                <a:latin typeface="Calibri"/>
                <a:hlinkClick r:id="rId5" action="ppaction://hlinksldjump">
                  <a:extLst>
                    <a:ext uri="{A12FA001-AC4F-418D-AE19-62706E023703}">
                      <ahyp:hlinkClr xmlns:ahyp="http://schemas.microsoft.com/office/drawing/2018/hyperlinkcolor" val="tx"/>
                    </a:ext>
                  </a:extLst>
                </a:hlinkClick>
              </a:rPr>
              <a:t>Plan</a:t>
            </a:r>
            <a:endParaRPr lang="pl-PL" sz="1400" b="0" i="0" u="none" strike="noStrike" kern="1200" cap="none" spc="0" baseline="0" dirty="0">
              <a:solidFill>
                <a:schemeClr val="bg1"/>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6" action="ppaction://hlinksldjump">
                  <a:extLst>
                    <a:ext uri="{A12FA001-AC4F-418D-AE19-62706E023703}">
                      <ahyp:hlinkClr xmlns:ahyp="http://schemas.microsoft.com/office/drawing/2018/hyperlinkcolor" val="tx"/>
                    </a:ext>
                  </a:extLst>
                </a:hlinkClick>
              </a:rPr>
              <a:t>Motivation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Calibri"/>
                <a:hlinkClick r:id="rId7" action="ppaction://hlinksldjump">
                  <a:extLst>
                    <a:ext uri="{A12FA001-AC4F-418D-AE19-62706E023703}">
                      <ahyp:hlinkClr xmlns:ahyp="http://schemas.microsoft.com/office/drawing/2018/hyperlinkcolor" val="tx"/>
                    </a:ext>
                  </a:extLst>
                </a:hlinkClick>
              </a:rPr>
              <a:t>Aim</a:t>
            </a:r>
            <a:endParaRPr lang="pl-PL" sz="1400" b="0" i="0" u="none" strike="noStrike" kern="1200" cap="none" spc="0" baseline="0" dirty="0">
              <a:solidFill>
                <a:schemeClr val="bg1">
                  <a:lumMod val="50000"/>
                </a:schemeClr>
              </a:solidFill>
              <a:uFillTx/>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2F2DC4FE-6D57-458A-936B-E6F6401099D1}"/>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defTabSz="457200">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0" i="0" u="none" strike="noStrike" kern="1200" cap="none" spc="0" baseline="0" dirty="0" err="1">
                <a:solidFill>
                  <a:srgbClr val="FFFFFF"/>
                </a:solidFill>
                <a:uFillTx/>
                <a:latin typeface="Arial" panose="020B0604020202020204" pitchFamily="34" charset="0"/>
                <a:cs typeface="Arial" panose="020B0604020202020204" pitchFamily="34" charset="0"/>
              </a:rPr>
              <a:t>Conclusions</a:t>
            </a:r>
            <a:r>
              <a:rPr lang="pl-PL" sz="2400" b="0" i="0" u="none" strike="noStrike" kern="1200" cap="none" spc="0" baseline="0" dirty="0">
                <a:solidFill>
                  <a:srgbClr val="FFFFFF"/>
                </a:solidFill>
                <a:uFillTx/>
                <a:latin typeface="Arial" panose="020B0604020202020204" pitchFamily="34" charset="0"/>
                <a:cs typeface="Arial" panose="020B0604020202020204" pitchFamily="34" charset="0"/>
              </a:rPr>
              <a:t> &amp; </a:t>
            </a:r>
            <a:r>
              <a:rPr lang="pl-PL" sz="2400" b="0" i="0" u="none" strike="noStrike" kern="1200" cap="none" spc="0" baseline="0" dirty="0" err="1">
                <a:solidFill>
                  <a:srgbClr val="FFFFFF"/>
                </a:solidFill>
                <a:uFillTx/>
                <a:latin typeface="Arial" panose="020B0604020202020204" pitchFamily="34" charset="0"/>
                <a:cs typeface="Arial" panose="020B0604020202020204" pitchFamily="34" charset="0"/>
              </a:rPr>
              <a:t>future</a:t>
            </a:r>
            <a:r>
              <a:rPr lang="pl-PL" sz="24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2400" b="0" i="0" u="none" strike="noStrike" kern="1200" cap="none" spc="0" baseline="0" dirty="0" err="1">
                <a:solidFill>
                  <a:srgbClr val="FFFFFF"/>
                </a:solidFill>
                <a:uFillTx/>
                <a:latin typeface="Arial" panose="020B0604020202020204" pitchFamily="34" charset="0"/>
                <a:cs typeface="Arial" panose="020B0604020202020204" pitchFamily="34" charset="0"/>
              </a:rPr>
              <a:t>work</a:t>
            </a:r>
            <a:endParaRPr lang="pl-PL" sz="24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20/21</a:t>
            </a:r>
          </a:p>
        </p:txBody>
      </p:sp>
      <p:sp>
        <p:nvSpPr>
          <p:cNvPr id="29" name="Прямоугольник 3">
            <a:extLst>
              <a:ext uri="{FF2B5EF4-FFF2-40B4-BE49-F238E27FC236}">
                <a16:creationId xmlns:a16="http://schemas.microsoft.com/office/drawing/2014/main" id="{2AE3AE12-B39E-418E-94B6-1A47B50D86B8}"/>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30" name="Прямоугольник 5">
            <a:extLst>
              <a:ext uri="{FF2B5EF4-FFF2-40B4-BE49-F238E27FC236}">
                <a16:creationId xmlns:a16="http://schemas.microsoft.com/office/drawing/2014/main" id="{FF7DBFCC-D662-4483-B905-29E235279AB5}"/>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3" name="TextBox 1">
            <a:extLst>
              <a:ext uri="{FF2B5EF4-FFF2-40B4-BE49-F238E27FC236}">
                <a16:creationId xmlns:a16="http://schemas.microsoft.com/office/drawing/2014/main" id="{60EFD4DC-020C-43BF-8CF4-1EAFC58571C1}"/>
              </a:ext>
            </a:extLst>
          </p:cNvPr>
          <p:cNvSpPr txBox="1"/>
          <p:nvPr/>
        </p:nvSpPr>
        <p:spPr>
          <a:xfrm>
            <a:off x="293795" y="1924835"/>
            <a:ext cx="11604406" cy="1569660"/>
          </a:xfrm>
          <a:prstGeom prst="rect">
            <a:avLst/>
          </a:prstGeom>
          <a:noFill/>
          <a:ln cap="flat">
            <a:noFill/>
          </a:ln>
        </p:spPr>
        <p:txBody>
          <a:bodyPr vert="horz" wrap="square" lIns="91440" tIns="45720" rIns="91440" bIns="45720" anchor="t" anchorCtr="0" compatLnSpc="1">
            <a:spAutoFit/>
          </a:bodyPr>
          <a:lstStyle/>
          <a:p>
            <a:pPr marL="342900" marR="0" lvl="0" indent="-342900" algn="just">
              <a:spcBef>
                <a:spcPts val="0"/>
              </a:spcBef>
              <a:spcAft>
                <a:spcPts val="0"/>
              </a:spcAft>
              <a:buFont typeface="Symbol" panose="05050102010706020507" pitchFamily="18" charset="2"/>
              <a:buChar char=""/>
            </a:pPr>
            <a:r>
              <a:rPr lang="pl-PL" sz="2400" dirty="0">
                <a:solidFill>
                  <a:schemeClr val="bg1"/>
                </a:solidFill>
                <a:latin typeface="Arial" panose="020B0604020202020204" pitchFamily="34" charset="0"/>
                <a:ea typeface="Bookman Old Style" panose="02050604050505020204" pitchFamily="18" charset="0"/>
              </a:rPr>
              <a:t>D</a:t>
            </a:r>
            <a:r>
              <a:rPr lang="en-US" sz="2400" dirty="0" err="1">
                <a:solidFill>
                  <a:schemeClr val="bg1"/>
                </a:solidFill>
                <a:effectLst/>
                <a:latin typeface="Arial" panose="020B0604020202020204" pitchFamily="34" charset="0"/>
                <a:ea typeface="Bookman Old Style" panose="02050604050505020204" pitchFamily="18" charset="0"/>
              </a:rPr>
              <a:t>ifferent</a:t>
            </a:r>
            <a:r>
              <a:rPr lang="en-US" sz="2400" dirty="0">
                <a:solidFill>
                  <a:schemeClr val="bg1"/>
                </a:solidFill>
                <a:effectLst/>
                <a:latin typeface="Arial" panose="020B0604020202020204" pitchFamily="34" charset="0"/>
                <a:ea typeface="Bookman Old Style" panose="02050604050505020204" pitchFamily="18" charset="0"/>
              </a:rPr>
              <a:t> fake spiders have been achieved.</a:t>
            </a:r>
            <a:endParaRPr lang="pl-PL" sz="2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pl-PL" sz="2400" dirty="0" err="1">
                <a:solidFill>
                  <a:schemeClr val="bg1"/>
                </a:solidFill>
                <a:effectLst/>
                <a:latin typeface="Arial" panose="020B0604020202020204" pitchFamily="34" charset="0"/>
                <a:ea typeface="Bookman Old Style" panose="02050604050505020204" pitchFamily="18" charset="0"/>
              </a:rPr>
              <a:t>Generated</a:t>
            </a:r>
            <a:r>
              <a:rPr lang="en-US" sz="2400" dirty="0">
                <a:solidFill>
                  <a:schemeClr val="bg1"/>
                </a:solidFill>
                <a:effectLst/>
                <a:latin typeface="Arial" panose="020B0604020202020204" pitchFamily="34" charset="0"/>
                <a:ea typeface="Bookman Old Style" panose="02050604050505020204" pitchFamily="18" charset="0"/>
              </a:rPr>
              <a:t> spiders </a:t>
            </a:r>
            <a:r>
              <a:rPr lang="pl-PL" sz="2400" dirty="0" err="1">
                <a:solidFill>
                  <a:schemeClr val="bg1"/>
                </a:solidFill>
                <a:effectLst/>
                <a:latin typeface="Arial" panose="020B0604020202020204" pitchFamily="34" charset="0"/>
                <a:ea typeface="Bookman Old Style" panose="02050604050505020204" pitchFamily="18" charset="0"/>
              </a:rPr>
              <a:t>are</a:t>
            </a:r>
            <a:r>
              <a:rPr lang="pl-PL" sz="2400" dirty="0">
                <a:solidFill>
                  <a:schemeClr val="bg1"/>
                </a:solidFill>
                <a:effectLst/>
                <a:latin typeface="Arial" panose="020B0604020202020204" pitchFamily="34" charset="0"/>
                <a:ea typeface="Bookman Old Style" panose="02050604050505020204" pitchFamily="18" charset="0"/>
              </a:rPr>
              <a:t> </a:t>
            </a:r>
            <a:r>
              <a:rPr lang="en-US" sz="2400" dirty="0">
                <a:solidFill>
                  <a:schemeClr val="bg1"/>
                </a:solidFill>
                <a:effectLst/>
                <a:latin typeface="Arial" panose="020B0604020202020204" pitchFamily="34" charset="0"/>
                <a:ea typeface="Bookman Old Style" panose="02050604050505020204" pitchFamily="18" charset="0"/>
              </a:rPr>
              <a:t>with different characteristics</a:t>
            </a:r>
            <a:r>
              <a:rPr lang="pl-PL" sz="2400" dirty="0">
                <a:solidFill>
                  <a:schemeClr val="bg1"/>
                </a:solidFill>
                <a:effectLst/>
                <a:latin typeface="Arial" panose="020B0604020202020204" pitchFamily="34" charset="0"/>
                <a:ea typeface="Bookman Old Style" panose="02050604050505020204" pitchFamily="18" charset="0"/>
              </a:rPr>
              <a:t>.</a:t>
            </a:r>
            <a:endParaRPr lang="pl-PL" sz="2400" dirty="0">
              <a:solidFill>
                <a:schemeClr val="bg1"/>
              </a:solidFill>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rPr>
              <a:t>The main disadvantage is that there's no NN that may generate different fake spiders of good quality continuously.</a:t>
            </a:r>
            <a:endParaRPr lang="pl-PL" sz="2400" b="0" i="0" u="none" strike="noStrike" kern="1200" cap="none" spc="0" baseline="0" dirty="0">
              <a:solidFill>
                <a:schemeClr val="bg1"/>
              </a:solidFill>
              <a:uFillTx/>
              <a:latin typeface="Arial" panose="020B0604020202020204" pitchFamily="34" charset="0"/>
              <a:cs typeface="Arial" panose="020B0604020202020204" pitchFamily="34" charset="0"/>
            </a:endParaRPr>
          </a:p>
        </p:txBody>
      </p:sp>
      <p:sp>
        <p:nvSpPr>
          <p:cNvPr id="16" name="TextBox 1">
            <a:extLst>
              <a:ext uri="{FF2B5EF4-FFF2-40B4-BE49-F238E27FC236}">
                <a16:creationId xmlns:a16="http://schemas.microsoft.com/office/drawing/2014/main" id="{23F177A4-7E7A-45D2-BCE6-8204FCBE7333}"/>
              </a:ext>
            </a:extLst>
          </p:cNvPr>
          <p:cNvSpPr txBox="1"/>
          <p:nvPr/>
        </p:nvSpPr>
        <p:spPr>
          <a:xfrm>
            <a:off x="293795" y="4208012"/>
            <a:ext cx="11604406" cy="193899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2400" dirty="0">
              <a:solidFill>
                <a:schemeClr val="bg1"/>
              </a:solidFill>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pl-PL" sz="2400" dirty="0">
                <a:solidFill>
                  <a:schemeClr val="bg1"/>
                </a:solidFill>
                <a:latin typeface="Arial" panose="020B0604020202020204" pitchFamily="34" charset="0"/>
                <a:ea typeface="Bookman Old Style" panose="02050604050505020204" pitchFamily="18" charset="0"/>
              </a:rPr>
              <a:t>O</a:t>
            </a:r>
            <a:r>
              <a:rPr lang="en-US" sz="2400" dirty="0" err="1">
                <a:solidFill>
                  <a:schemeClr val="bg1"/>
                </a:solidFill>
                <a:effectLst/>
                <a:latin typeface="Arial" panose="020B0604020202020204" pitchFamily="34" charset="0"/>
                <a:ea typeface="Bookman Old Style" panose="02050604050505020204" pitchFamily="18" charset="0"/>
              </a:rPr>
              <a:t>ther</a:t>
            </a:r>
            <a:r>
              <a:rPr lang="en-US" sz="2400" dirty="0">
                <a:solidFill>
                  <a:schemeClr val="bg1"/>
                </a:solidFill>
                <a:effectLst/>
                <a:latin typeface="Arial" panose="020B0604020202020204" pitchFamily="34" charset="0"/>
                <a:ea typeface="Bookman Old Style" panose="02050604050505020204" pitchFamily="18" charset="0"/>
              </a:rPr>
              <a:t> inception models may be implemented</a:t>
            </a:r>
            <a:r>
              <a:rPr lang="pl-PL" sz="2400" dirty="0">
                <a:solidFill>
                  <a:schemeClr val="bg1"/>
                </a:solidFill>
                <a:effectLst/>
                <a:latin typeface="Arial" panose="020B0604020202020204" pitchFamily="34" charset="0"/>
                <a:ea typeface="Bookman Old Style" panose="02050604050505020204" pitchFamily="18" charset="0"/>
              </a:rPr>
              <a:t>.</a:t>
            </a:r>
            <a:endParaRPr lang="pl-PL" sz="2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rPr>
              <a:t>SGD optimizer can be checked for a bigger learning rate parameter.</a:t>
            </a:r>
            <a:endParaRPr lang="pl-PL" sz="2400" dirty="0">
              <a:solidFill>
                <a:schemeClr val="bg1"/>
              </a:solidFill>
              <a:effectLst/>
              <a:latin typeface="Arial" panose="020B0604020202020204" pitchFamily="34" charset="0"/>
              <a:ea typeface="Bookman Old Style" panose="02050604050505020204" pitchFamily="18" charset="0"/>
            </a:endParaRPr>
          </a:p>
          <a:p>
            <a:pPr marL="342900" marR="0" lvl="0" indent="-342900" algn="just">
              <a:spcBef>
                <a:spcPts val="0"/>
              </a:spcBef>
              <a:spcAft>
                <a:spcPts val="0"/>
              </a:spcAft>
              <a:buFont typeface="Symbol" panose="05050102010706020507" pitchFamily="18" charset="2"/>
              <a:buChar char=""/>
            </a:pPr>
            <a:r>
              <a:rPr lang="pl-PL" sz="2400" dirty="0" err="1">
                <a:solidFill>
                  <a:schemeClr val="bg1"/>
                </a:solidFill>
                <a:latin typeface="Arial" panose="020B0604020202020204" pitchFamily="34" charset="0"/>
                <a:ea typeface="Bookman Old Style" panose="02050604050505020204" pitchFamily="18" charset="0"/>
              </a:rPr>
              <a:t>Different</a:t>
            </a:r>
            <a:r>
              <a:rPr lang="pl-PL" sz="2400" dirty="0">
                <a:solidFill>
                  <a:schemeClr val="bg1"/>
                </a:solidFill>
                <a:latin typeface="Arial" panose="020B0604020202020204" pitchFamily="34" charset="0"/>
                <a:ea typeface="Bookman Old Style" panose="02050604050505020204" pitchFamily="18" charset="0"/>
              </a:rPr>
              <a:t> </a:t>
            </a:r>
            <a:r>
              <a:rPr lang="pl-PL" sz="2400" dirty="0" err="1">
                <a:solidFill>
                  <a:schemeClr val="bg1"/>
                </a:solidFill>
                <a:latin typeface="Arial" panose="020B0604020202020204" pitchFamily="34" charset="0"/>
                <a:ea typeface="Bookman Old Style" panose="02050604050505020204" pitchFamily="18" charset="0"/>
              </a:rPr>
              <a:t>hyperparameters</a:t>
            </a:r>
            <a:r>
              <a:rPr lang="pl-PL" sz="2400" dirty="0">
                <a:solidFill>
                  <a:schemeClr val="bg1"/>
                </a:solidFill>
                <a:latin typeface="Arial" panose="020B0604020202020204" pitchFamily="34" charset="0"/>
                <a:ea typeface="Bookman Old Style" panose="02050604050505020204" pitchFamily="18" charset="0"/>
              </a:rPr>
              <a:t> </a:t>
            </a:r>
            <a:r>
              <a:rPr lang="pl-PL" sz="2400" dirty="0" err="1">
                <a:solidFill>
                  <a:schemeClr val="bg1"/>
                </a:solidFill>
                <a:latin typeface="Arial" panose="020B0604020202020204" pitchFamily="34" charset="0"/>
                <a:ea typeface="Bookman Old Style" panose="02050604050505020204" pitchFamily="18" charset="0"/>
              </a:rPr>
              <a:t>tuning</a:t>
            </a:r>
            <a:r>
              <a:rPr lang="pl-PL" sz="2400" dirty="0">
                <a:solidFill>
                  <a:schemeClr val="bg1"/>
                </a:solidFill>
                <a:latin typeface="Arial" panose="020B0604020202020204" pitchFamily="34" charset="0"/>
                <a:ea typeface="Bookman Old Style" panose="02050604050505020204" pitchFamily="18" charset="0"/>
              </a:rPr>
              <a:t> </a:t>
            </a:r>
            <a:r>
              <a:rPr lang="pl-PL" sz="2400" dirty="0" err="1">
                <a:solidFill>
                  <a:schemeClr val="bg1"/>
                </a:solidFill>
                <a:latin typeface="Arial" panose="020B0604020202020204" pitchFamily="34" charset="0"/>
                <a:ea typeface="Bookman Old Style" panose="02050604050505020204" pitchFamily="18" charset="0"/>
              </a:rPr>
              <a:t>can</a:t>
            </a:r>
            <a:r>
              <a:rPr lang="pl-PL" sz="2400" dirty="0">
                <a:solidFill>
                  <a:schemeClr val="bg1"/>
                </a:solidFill>
                <a:latin typeface="Arial" panose="020B0604020202020204" pitchFamily="34" charset="0"/>
                <a:ea typeface="Bookman Old Style" panose="02050604050505020204" pitchFamily="18" charset="0"/>
              </a:rPr>
              <a:t> be </a:t>
            </a:r>
            <a:r>
              <a:rPr lang="pl-PL" sz="2400" dirty="0" err="1">
                <a:solidFill>
                  <a:schemeClr val="bg1"/>
                </a:solidFill>
                <a:latin typeface="Arial" panose="020B0604020202020204" pitchFamily="34" charset="0"/>
                <a:ea typeface="Bookman Old Style" panose="02050604050505020204" pitchFamily="18" charset="0"/>
              </a:rPr>
              <a:t>tried</a:t>
            </a:r>
            <a:r>
              <a:rPr lang="pl-PL" sz="2400" dirty="0">
                <a:solidFill>
                  <a:schemeClr val="bg1"/>
                </a:solidFill>
                <a:latin typeface="Arial" panose="020B0604020202020204" pitchFamily="34" charset="0"/>
                <a:ea typeface="Bookman Old Style" panose="02050604050505020204" pitchFamily="18" charset="0"/>
              </a:rPr>
              <a:t>.</a:t>
            </a: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cs typeface="Bookman Old Style" panose="02050604050505020204" pitchFamily="18" charset="0"/>
              </a:rPr>
              <a:t>Other quality metrics may be used to determine accurately which result is better.</a:t>
            </a:r>
            <a:endParaRPr lang="pl-PL" sz="24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
        <p:nvSpPr>
          <p:cNvPr id="10" name="TextBox 11">
            <a:extLst>
              <a:ext uri="{FF2B5EF4-FFF2-40B4-BE49-F238E27FC236}">
                <a16:creationId xmlns:a16="http://schemas.microsoft.com/office/drawing/2014/main" id="{7CD2F0B4-00AB-475E-9C7C-83DE06C0616B}"/>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1" name="TextBox 7">
            <a:extLst>
              <a:ext uri="{FF2B5EF4-FFF2-40B4-BE49-F238E27FC236}">
                <a16:creationId xmlns:a16="http://schemas.microsoft.com/office/drawing/2014/main" id="{05D3221B-A4A5-4ADB-A108-89B677FD616E}"/>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Conclusions</a:t>
            </a:r>
            <a:r>
              <a:rPr lang="pl-PL" sz="12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2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future</a:t>
            </a:r>
            <a:r>
              <a:rPr lang="pl-PL" sz="1200" dirty="0">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t>
            </a:r>
            <a:r>
              <a:rPr lang="pl-PL" sz="1200" dirty="0" err="1">
                <a:solidFill>
                  <a:schemeClr val="bg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4671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0">
            <a:extLst>
              <a:ext uri="{FF2B5EF4-FFF2-40B4-BE49-F238E27FC236}">
                <a16:creationId xmlns:a16="http://schemas.microsoft.com/office/drawing/2014/main" id="{A9C7D9F4-4DD7-4361-8F05-53E0FA4FFA6E}"/>
              </a:ext>
            </a:extLst>
          </p:cNvPr>
          <p:cNvSpPr txBox="1"/>
          <p:nvPr/>
        </p:nvSpPr>
        <p:spPr>
          <a:xfrm>
            <a:off x="11187290" y="6250006"/>
            <a:ext cx="893193"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21/21</a:t>
            </a:r>
          </a:p>
        </p:txBody>
      </p:sp>
      <p:sp>
        <p:nvSpPr>
          <p:cNvPr id="10" name="pole tekstowe 9">
            <a:extLst>
              <a:ext uri="{FF2B5EF4-FFF2-40B4-BE49-F238E27FC236}">
                <a16:creationId xmlns:a16="http://schemas.microsoft.com/office/drawing/2014/main" id="{E9A254D4-9D16-4D21-B69E-B2955FE9CA1A}"/>
              </a:ext>
            </a:extLst>
          </p:cNvPr>
          <p:cNvSpPr txBox="1"/>
          <p:nvPr/>
        </p:nvSpPr>
        <p:spPr>
          <a:xfrm>
            <a:off x="3457853" y="2953589"/>
            <a:ext cx="6098958" cy="646331"/>
          </a:xfrm>
          <a:prstGeom prst="rect">
            <a:avLst/>
          </a:prstGeom>
          <a:noFill/>
        </p:spPr>
        <p:txBody>
          <a:bodyPr wrap="square">
            <a:spAutoFit/>
          </a:bodyPr>
          <a:lstStyle/>
          <a:p>
            <a:r>
              <a:rPr lang="pl-PL" sz="3600" dirty="0" err="1">
                <a:solidFill>
                  <a:schemeClr val="bg1"/>
                </a:solidFill>
              </a:rPr>
              <a:t>Thank</a:t>
            </a:r>
            <a:r>
              <a:rPr lang="pl-PL" sz="3600" dirty="0">
                <a:solidFill>
                  <a:schemeClr val="bg1"/>
                </a:solidFill>
              </a:rPr>
              <a:t> </a:t>
            </a:r>
            <a:r>
              <a:rPr lang="pl-PL" sz="3600" dirty="0" err="1">
                <a:solidFill>
                  <a:schemeClr val="bg1"/>
                </a:solidFill>
              </a:rPr>
              <a:t>you</a:t>
            </a:r>
            <a:r>
              <a:rPr lang="pl-PL" sz="3600" dirty="0">
                <a:solidFill>
                  <a:schemeClr val="bg1"/>
                </a:solidFill>
              </a:rPr>
              <a:t> for </a:t>
            </a:r>
            <a:r>
              <a:rPr lang="pl-PL" sz="3600" dirty="0" err="1">
                <a:solidFill>
                  <a:schemeClr val="bg1"/>
                </a:solidFill>
              </a:rPr>
              <a:t>your</a:t>
            </a:r>
            <a:r>
              <a:rPr lang="pl-PL" sz="3600" dirty="0">
                <a:solidFill>
                  <a:schemeClr val="bg1"/>
                </a:solidFill>
              </a:rPr>
              <a:t> </a:t>
            </a:r>
            <a:r>
              <a:rPr lang="pl-PL" sz="3600" dirty="0" err="1">
                <a:solidFill>
                  <a:schemeClr val="bg1"/>
                </a:solidFill>
              </a:rPr>
              <a:t>attention</a:t>
            </a:r>
            <a:endParaRPr lang="pl-PL" sz="3600" dirty="0">
              <a:solidFill>
                <a:schemeClr val="bg1"/>
              </a:solidFill>
            </a:endParaRPr>
          </a:p>
        </p:txBody>
      </p:sp>
    </p:spTree>
    <p:extLst>
      <p:ext uri="{BB962C8B-B14F-4D97-AF65-F5344CB8AC3E}">
        <p14:creationId xmlns:p14="http://schemas.microsoft.com/office/powerpoint/2010/main" val="368231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B024FE32-F112-4A00-A833-8455078464DA}"/>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8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Arial" panose="020B0604020202020204" pitchFamily="34" charset="0"/>
                <a:cs typeface="Arial" panose="020B0604020202020204" pitchFamily="34" charset="0"/>
              </a:rPr>
              <a:t>Motivation</a:t>
            </a:r>
            <a:endParaRPr lang="en-US" sz="2400" b="1" i="0" u="none" strike="noStrike" kern="1200" cap="none" spc="0" baseline="0" dirty="0">
              <a:solidFill>
                <a:srgbClr val="BFBFBF"/>
              </a:solidFill>
              <a:effectLst>
                <a:outerShdw dist="38096" dir="2700000">
                  <a:srgbClr val="000000"/>
                </a:outerShdw>
              </a:effectLst>
              <a:uFillTx/>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5683043E-9567-463C-93D3-E6A3509FE007}"/>
              </a:ext>
            </a:extLst>
          </p:cNvPr>
          <p:cNvSpPr txBox="1"/>
          <p:nvPr/>
        </p:nvSpPr>
        <p:spPr>
          <a:xfrm>
            <a:off x="11288889" y="6310484"/>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3</a:t>
            </a:r>
            <a:r>
              <a:rPr lang="pl-PL" sz="1800" b="0" i="0" u="none" strike="noStrike" kern="1200" cap="none" spc="0" baseline="0" dirty="0">
                <a:solidFill>
                  <a:srgbClr val="FFFFFF"/>
                </a:solidFill>
                <a:uFillTx/>
                <a:latin typeface="Bookman Old Style" pitchFamily="18"/>
              </a:rPr>
              <a:t>/21</a:t>
            </a:r>
          </a:p>
        </p:txBody>
      </p:sp>
      <p:sp>
        <p:nvSpPr>
          <p:cNvPr id="11" name="TextBox 1">
            <a:extLst>
              <a:ext uri="{FF2B5EF4-FFF2-40B4-BE49-F238E27FC236}">
                <a16:creationId xmlns:a16="http://schemas.microsoft.com/office/drawing/2014/main" id="{75EF9C10-A1A9-4FC8-96BF-116E181E4331}"/>
              </a:ext>
            </a:extLst>
          </p:cNvPr>
          <p:cNvSpPr txBox="1"/>
          <p:nvPr/>
        </p:nvSpPr>
        <p:spPr>
          <a:xfrm>
            <a:off x="1225945" y="2234508"/>
            <a:ext cx="9934224" cy="378565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2400" dirty="0">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Creating multiple new objects for video games (different locations, different objects in any position). Moreover, the copyrights will not be violated.</a:t>
            </a: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24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Creating a new kind of animal, a new type of transport (e.g. a new car model) and furniture, an unusual view of building.</a:t>
            </a: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2400" dirty="0">
              <a:solidFill>
                <a:srgbClr val="FFFFFF"/>
              </a:solidFill>
              <a:latin typeface="Arial" panose="020B0604020202020204" pitchFamily="34" charset="0"/>
              <a:cs typeface="Arial" panose="020B0604020202020204" pitchFamily="34" charset="0"/>
            </a:endParaRPr>
          </a:p>
          <a:p>
            <a:pPr marL="342900" marR="0" lvl="0" indent="-342900" algn="just">
              <a:spcBef>
                <a:spcPts val="0"/>
              </a:spcBef>
              <a:spcAft>
                <a:spcPts val="0"/>
              </a:spcAft>
              <a:buFont typeface="Symbol" panose="05050102010706020507" pitchFamily="18" charset="2"/>
              <a:buChar char=""/>
            </a:pP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Creating a large database for a particular object.</a:t>
            </a: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24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sp>
        <p:nvSpPr>
          <p:cNvPr id="9" name="Прямоугольник 9">
            <a:extLst>
              <a:ext uri="{FF2B5EF4-FFF2-40B4-BE49-F238E27FC236}">
                <a16:creationId xmlns:a16="http://schemas.microsoft.com/office/drawing/2014/main" id="{96FAF550-2D1F-4857-86DD-9BF2116761B2}"/>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0" name="Прямоугольник 10">
            <a:extLst>
              <a:ext uri="{FF2B5EF4-FFF2-40B4-BE49-F238E27FC236}">
                <a16:creationId xmlns:a16="http://schemas.microsoft.com/office/drawing/2014/main" id="{34EEF136-EA7E-49B2-A14A-C7D557C5DE41}"/>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3" name="TextBox 12">
            <a:extLst>
              <a:ext uri="{FF2B5EF4-FFF2-40B4-BE49-F238E27FC236}">
                <a16:creationId xmlns:a16="http://schemas.microsoft.com/office/drawing/2014/main" id="{2505E670-2FBB-4E42-9EF5-4205B8DEAE55}"/>
              </a:ext>
            </a:extLst>
          </p:cNvPr>
          <p:cNvSpPr txBox="1"/>
          <p:nvPr/>
        </p:nvSpPr>
        <p:spPr>
          <a:xfrm>
            <a:off x="6193057" y="110850"/>
            <a:ext cx="2878668"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3" action="ppaction://hlinksldjump">
                  <a:extLst>
                    <a:ext uri="{A12FA001-AC4F-418D-AE19-62706E023703}">
                      <ahyp:hlinkClr xmlns:ahyp="http://schemas.microsoft.com/office/drawing/2018/hyperlinkcolor" val="tx"/>
                    </a:ext>
                  </a:extLst>
                </a:hlinkClick>
              </a:rPr>
              <a:t>Topic</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a:solidFill>
                  <a:schemeClr val="bg1">
                    <a:lumMod val="50000"/>
                  </a:schemeClr>
                </a:solidFill>
                <a:uFillTx/>
                <a:latin typeface="Calibri"/>
                <a:hlinkClick r:id="rId4" action="ppaction://hlinksldjump">
                  <a:extLst>
                    <a:ext uri="{A12FA001-AC4F-418D-AE19-62706E023703}">
                      <ahyp:hlinkClr xmlns:ahyp="http://schemas.microsoft.com/office/drawing/2018/hyperlinkcolor" val="tx"/>
                    </a:ext>
                  </a:extLst>
                </a:hlinkClick>
              </a:rPr>
              <a:t>Plan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Calibri"/>
                <a:hlinkClick r:id="rId5" action="ppaction://hlinksldjump">
                  <a:extLst>
                    <a:ext uri="{A12FA001-AC4F-418D-AE19-62706E023703}">
                      <ahyp:hlinkClr xmlns:ahyp="http://schemas.microsoft.com/office/drawing/2018/hyperlinkcolor" val="tx"/>
                    </a:ext>
                  </a:extLst>
                </a:hlinkClick>
              </a:rPr>
              <a:t>Motivation</a:t>
            </a:r>
            <a:endParaRPr lang="pl-PL" sz="1400" b="0" i="0" u="none" strike="noStrike" kern="1200" cap="none" spc="0" baseline="0" dirty="0">
              <a:solidFill>
                <a:schemeClr val="bg1"/>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Calibri"/>
                <a:hlinkClick r:id="rId6" action="ppaction://hlinksldjump">
                  <a:extLst>
                    <a:ext uri="{A12FA001-AC4F-418D-AE19-62706E023703}">
                      <ahyp:hlinkClr xmlns:ahyp="http://schemas.microsoft.com/office/drawing/2018/hyperlinkcolor" val="tx"/>
                    </a:ext>
                  </a:extLst>
                </a:hlinkClick>
              </a:rPr>
              <a:t>Aim</a:t>
            </a:r>
            <a:endParaRPr lang="pl-PL" sz="1400" b="0" i="0" u="none" strike="noStrike" kern="1200" cap="none" spc="0" baseline="0" dirty="0">
              <a:solidFill>
                <a:schemeClr val="bg1">
                  <a:lumMod val="50000"/>
                </a:schemeClr>
              </a:solidFill>
              <a:uFillTx/>
              <a:latin typeface="Calibri"/>
            </a:endParaRPr>
          </a:p>
        </p:txBody>
      </p:sp>
      <p:sp>
        <p:nvSpPr>
          <p:cNvPr id="14" name="TextBox 11">
            <a:extLst>
              <a:ext uri="{FF2B5EF4-FFF2-40B4-BE49-F238E27FC236}">
                <a16:creationId xmlns:a16="http://schemas.microsoft.com/office/drawing/2014/main" id="{0731AEC5-B432-49E7-8DFF-A575B2864658}"/>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2829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45B30416-813C-4882-AAF9-5D758F721619}"/>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Arial" panose="020B0604020202020204" pitchFamily="34" charset="0"/>
                <a:cs typeface="Arial" panose="020B0604020202020204" pitchFamily="34" charset="0"/>
              </a:rPr>
              <a:t>	</a:t>
            </a:r>
            <a:r>
              <a:rPr lang="pl-PL" sz="2400" b="1" i="0" u="none" strike="noStrike" kern="1200" cap="none" spc="0" baseline="0" dirty="0" err="1">
                <a:solidFill>
                  <a:srgbClr val="BFBFBF"/>
                </a:solidFill>
                <a:effectLst>
                  <a:outerShdw dist="38096" dir="2700000">
                    <a:srgbClr val="000000"/>
                  </a:outerShdw>
                </a:effectLst>
                <a:uFillTx/>
                <a:latin typeface="Arial" panose="020B0604020202020204" pitchFamily="34" charset="0"/>
                <a:cs typeface="Arial" panose="020B0604020202020204" pitchFamily="34" charset="0"/>
              </a:rPr>
              <a:t>Aim</a:t>
            </a:r>
            <a:endParaRPr lang="en-US" sz="2400" b="1" i="0" u="none" strike="noStrike" kern="1200" cap="none" spc="0" baseline="0" dirty="0">
              <a:solidFill>
                <a:srgbClr val="BFBFBF"/>
              </a:solidFill>
              <a:effectLst>
                <a:outerShdw dist="38096" dir="2700000">
                  <a:srgbClr val="000000"/>
                </a:outerShdw>
              </a:effectLst>
              <a:uFillTx/>
              <a:latin typeface="Arial" panose="020B0604020202020204" pitchFamily="34" charset="0"/>
              <a:cs typeface="Arial" panose="020B0604020202020204" pitchFamily="34" charset="0"/>
            </a:endParaRPr>
          </a:p>
        </p:txBody>
      </p:sp>
      <p:sp>
        <p:nvSpPr>
          <p:cNvPr id="6" name="TextBox 7">
            <a:extLst>
              <a:ext uri="{FF2B5EF4-FFF2-40B4-BE49-F238E27FC236}">
                <a16:creationId xmlns:a16="http://schemas.microsoft.com/office/drawing/2014/main" id="{DF46630B-FA82-41C5-822F-1E57225D93C8}"/>
              </a:ext>
            </a:extLst>
          </p:cNvPr>
          <p:cNvSpPr txBox="1"/>
          <p:nvPr/>
        </p:nvSpPr>
        <p:spPr>
          <a:xfrm>
            <a:off x="11288889" y="6310484"/>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4</a:t>
            </a:r>
            <a:r>
              <a:rPr lang="pl-PL" sz="1800" b="0" i="0" u="none" strike="noStrike" kern="1200" cap="none" spc="0" baseline="0" dirty="0">
                <a:solidFill>
                  <a:srgbClr val="FFFFFF"/>
                </a:solidFill>
                <a:uFillTx/>
                <a:latin typeface="Bookman Old Style" pitchFamily="18"/>
              </a:rPr>
              <a:t>/21</a:t>
            </a:r>
          </a:p>
        </p:txBody>
      </p:sp>
      <p:sp>
        <p:nvSpPr>
          <p:cNvPr id="11" name="TextBox 1">
            <a:extLst>
              <a:ext uri="{FF2B5EF4-FFF2-40B4-BE49-F238E27FC236}">
                <a16:creationId xmlns:a16="http://schemas.microsoft.com/office/drawing/2014/main" id="{21BFBA39-5A4E-4820-970C-FE0EB443A63B}"/>
              </a:ext>
            </a:extLst>
          </p:cNvPr>
          <p:cNvSpPr txBox="1"/>
          <p:nvPr/>
        </p:nvSpPr>
        <p:spPr>
          <a:xfrm>
            <a:off x="1354665" y="1748201"/>
            <a:ext cx="9934224" cy="4524315"/>
          </a:xfrm>
          <a:prstGeom prst="rect">
            <a:avLst/>
          </a:prstGeom>
          <a:noFill/>
          <a:ln cap="flat">
            <a:noFill/>
          </a:ln>
        </p:spPr>
        <p:txBody>
          <a:bodyPr vert="horz" wrap="square" lIns="91440" tIns="45720" rIns="91440" bIns="45720" anchor="t" anchorCtr="0" compatLnSpc="1">
            <a:spAutoFit/>
          </a:bodyPr>
          <a:lstStyle/>
          <a:p>
            <a:pPr marL="342900" marR="0" lvl="0" indent="-342900" algn="just">
              <a:spcBef>
                <a:spcPts val="0"/>
              </a:spcBef>
              <a:spcAft>
                <a:spcPts val="0"/>
              </a:spcAft>
              <a:buFont typeface="+mj-lt"/>
              <a:buAutoNum type="arabicPeriod"/>
            </a:pP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I</a:t>
            </a:r>
            <a:r>
              <a:rPr lang="en-US" sz="2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ntroduce</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the work of the GAN, which is the main idea and characteristics behind this network. </a:t>
            </a: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lgn="just">
              <a:spcBef>
                <a:spcPts val="0"/>
              </a:spcBef>
              <a:spcAft>
                <a:spcPts val="0"/>
              </a:spcAft>
              <a:buFont typeface="+mj-lt"/>
              <a:buAutoNum type="arabicPeriod"/>
            </a:pP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lgn="just">
              <a:spcBef>
                <a:spcPts val="0"/>
              </a:spcBef>
              <a:spcAft>
                <a:spcPts val="0"/>
              </a:spcAft>
              <a:buFont typeface="+mj-lt"/>
              <a:buAutoNum type="arabicPeriod"/>
            </a:pP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D</a:t>
            </a:r>
            <a:r>
              <a:rPr lang="en-US" sz="2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etermine</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what subtype of the GAN could be used to solve </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the</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problem </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of</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generating new types of spiders</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a:t>
            </a:r>
          </a:p>
          <a:p>
            <a:pPr marL="342900" marR="0" lvl="0" indent="-342900" algn="just">
              <a:spcBef>
                <a:spcPts val="0"/>
              </a:spcBef>
              <a:spcAft>
                <a:spcPts val="0"/>
              </a:spcAft>
              <a:buFont typeface="+mj-lt"/>
              <a:buAutoNum type="arabicPeriod"/>
            </a:pPr>
            <a:endParaRPr lang="pl-PL" sz="2400" dirty="0">
              <a:solidFill>
                <a:schemeClr val="bg1"/>
              </a:solidFill>
              <a:latin typeface="Arial" panose="020B0604020202020204" pitchFamily="34" charset="0"/>
              <a:ea typeface="Bookman Old Style" panose="02050604050505020204" pitchFamily="18" charset="0"/>
              <a:cs typeface="Arial" panose="020B0604020202020204" pitchFamily="34" charset="0"/>
            </a:endParaRPr>
          </a:p>
          <a:p>
            <a:pPr marL="342900" marR="0" lvl="0" indent="-342900" algn="just">
              <a:spcBef>
                <a:spcPts val="0"/>
              </a:spcBef>
              <a:spcAft>
                <a:spcPts val="0"/>
              </a:spcAft>
              <a:buFont typeface="+mj-lt"/>
              <a:buAutoNum type="arabicPeriod"/>
            </a:pPr>
            <a:r>
              <a:rPr lang="pl-PL" sz="2400" dirty="0">
                <a:solidFill>
                  <a:schemeClr val="bg1"/>
                </a:solidFill>
                <a:latin typeface="Arial" panose="020B0604020202020204" pitchFamily="34" charset="0"/>
                <a:ea typeface="Bookman Old Style" panose="02050604050505020204" pitchFamily="18" charset="0"/>
                <a:cs typeface="Arial" panose="020B0604020202020204" pitchFamily="34" charset="0"/>
              </a:rPr>
              <a:t>A</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thorough study of the selected </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GAN </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subtype</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a:t>
            </a:r>
          </a:p>
          <a:p>
            <a:pPr marL="342900" marR="0" lvl="0" indent="-342900" algn="just">
              <a:spcBef>
                <a:spcPts val="0"/>
              </a:spcBef>
              <a:spcAft>
                <a:spcPts val="0"/>
              </a:spcAft>
              <a:buFont typeface="+mj-lt"/>
              <a:buAutoNum type="arabicPeriod"/>
            </a:pP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lgn="just">
              <a:spcBef>
                <a:spcPts val="0"/>
              </a:spcBef>
              <a:spcAft>
                <a:spcPts val="0"/>
              </a:spcAft>
              <a:buFont typeface="+mj-lt"/>
              <a:buAutoNum type="arabicPeriod"/>
            </a:pP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Demonstrate</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the computational processes of the </a:t>
            </a:r>
            <a:r>
              <a:rPr lang="pl-PL" sz="2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selected</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GAN</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subtype from the mathematical background. </a:t>
            </a: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lgn="just">
              <a:spcBef>
                <a:spcPts val="0"/>
              </a:spcBef>
              <a:spcAft>
                <a:spcPts val="0"/>
              </a:spcAft>
              <a:buFont typeface="+mj-lt"/>
              <a:buAutoNum type="arabicPeriod"/>
            </a:pPr>
            <a:endPar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r>
              <a:rPr lang="pl-PL" sz="2400" dirty="0">
                <a:solidFill>
                  <a:schemeClr val="bg1"/>
                </a:solidFill>
                <a:latin typeface="Arial" panose="020B0604020202020204" pitchFamily="34" charset="0"/>
                <a:ea typeface="Bookman Old Style" panose="02050604050505020204" pitchFamily="18" charset="0"/>
                <a:cs typeface="Arial" panose="020B0604020202020204" pitchFamily="34" charset="0"/>
              </a:rPr>
              <a:t>5. A</a:t>
            </a:r>
            <a:r>
              <a:rPr lang="en-US" sz="2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nalyze</a:t>
            </a:r>
            <a:r>
              <a:rPr lang="en-US"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the results and make conclusions from the made work</a:t>
            </a:r>
            <a:r>
              <a:rPr lang="pl-PL" sz="2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a:t>
            </a:r>
            <a:endParaRPr lang="pl-PL" sz="2400" b="0" i="0" u="none" strike="noStrike" kern="1200" cap="none" spc="0" baseline="0" dirty="0">
              <a:solidFill>
                <a:schemeClr val="bg1"/>
              </a:solidFill>
              <a:uFillTx/>
              <a:latin typeface="Arial" panose="020B0604020202020204" pitchFamily="34" charset="0"/>
              <a:cs typeface="Arial" panose="020B0604020202020204" pitchFamily="34" charset="0"/>
            </a:endParaRPr>
          </a:p>
        </p:txBody>
      </p:sp>
      <p:sp>
        <p:nvSpPr>
          <p:cNvPr id="9" name="Прямоугольник 9">
            <a:extLst>
              <a:ext uri="{FF2B5EF4-FFF2-40B4-BE49-F238E27FC236}">
                <a16:creationId xmlns:a16="http://schemas.microsoft.com/office/drawing/2014/main" id="{9B3874AA-04E9-402D-A867-42DB50B86F07}"/>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0" name="Прямоугольник 10">
            <a:extLst>
              <a:ext uri="{FF2B5EF4-FFF2-40B4-BE49-F238E27FC236}">
                <a16:creationId xmlns:a16="http://schemas.microsoft.com/office/drawing/2014/main" id="{05E78963-5179-4571-B022-4DFE369983A6}"/>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7" name="TextBox 12">
            <a:extLst>
              <a:ext uri="{FF2B5EF4-FFF2-40B4-BE49-F238E27FC236}">
                <a16:creationId xmlns:a16="http://schemas.microsoft.com/office/drawing/2014/main" id="{011F75F2-1276-4167-9B03-44A1FD93A948}"/>
              </a:ext>
            </a:extLst>
          </p:cNvPr>
          <p:cNvSpPr txBox="1"/>
          <p:nvPr/>
        </p:nvSpPr>
        <p:spPr>
          <a:xfrm>
            <a:off x="6193057" y="110850"/>
            <a:ext cx="2878668"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3" action="ppaction://hlinksldjump">
                  <a:extLst>
                    <a:ext uri="{A12FA001-AC4F-418D-AE19-62706E023703}">
                      <ahyp:hlinkClr xmlns:ahyp="http://schemas.microsoft.com/office/drawing/2018/hyperlinkcolor" val="tx"/>
                    </a:ext>
                  </a:extLst>
                </a:hlinkClick>
              </a:rPr>
              <a:t>Topic</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a:solidFill>
                  <a:schemeClr val="bg1">
                    <a:lumMod val="50000"/>
                  </a:schemeClr>
                </a:solidFill>
                <a:uFillTx/>
                <a:latin typeface="Calibri"/>
                <a:hlinkClick r:id="rId4" action="ppaction://hlinksldjump">
                  <a:extLst>
                    <a:ext uri="{A12FA001-AC4F-418D-AE19-62706E023703}">
                      <ahyp:hlinkClr xmlns:ahyp="http://schemas.microsoft.com/office/drawing/2018/hyperlinkcolor" val="tx"/>
                    </a:ext>
                  </a:extLst>
                </a:hlinkClick>
              </a:rPr>
              <a:t>Plan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Calibri"/>
                <a:hlinkClick r:id="rId5" action="ppaction://hlinksldjump">
                  <a:extLst>
                    <a:ext uri="{A12FA001-AC4F-418D-AE19-62706E023703}">
                      <ahyp:hlinkClr xmlns:ahyp="http://schemas.microsoft.com/office/drawing/2018/hyperlinkcolor" val="tx"/>
                    </a:ext>
                  </a:extLst>
                </a:hlinkClick>
              </a:rPr>
              <a:t>Motivation</a:t>
            </a:r>
            <a:endParaRPr lang="pl-PL" sz="1400" b="0" i="0" u="none" strike="noStrike" kern="1200" cap="none" spc="0" baseline="0" dirty="0">
              <a:solidFill>
                <a:schemeClr val="bg1">
                  <a:lumMod val="50000"/>
                </a:schemeClr>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Calibri"/>
                <a:hlinkClick r:id="rId6" action="ppaction://hlinksldjump">
                  <a:extLst>
                    <a:ext uri="{A12FA001-AC4F-418D-AE19-62706E023703}">
                      <ahyp:hlinkClr xmlns:ahyp="http://schemas.microsoft.com/office/drawing/2018/hyperlinkcolor" val="tx"/>
                    </a:ext>
                  </a:extLst>
                </a:hlinkClick>
              </a:rPr>
              <a:t>Aim</a:t>
            </a:r>
            <a:endParaRPr lang="pl-PL" sz="1400" b="0" i="0" u="none" strike="noStrike" kern="1200" cap="none" spc="0" baseline="0" dirty="0">
              <a:solidFill>
                <a:schemeClr val="bg1"/>
              </a:solidFill>
              <a:uFillTx/>
              <a:latin typeface="Calibri"/>
            </a:endParaRPr>
          </a:p>
        </p:txBody>
      </p:sp>
      <p:sp>
        <p:nvSpPr>
          <p:cNvPr id="18" name="TextBox 11">
            <a:extLst>
              <a:ext uri="{FF2B5EF4-FFF2-40B4-BE49-F238E27FC236}">
                <a16:creationId xmlns:a16="http://schemas.microsoft.com/office/drawing/2014/main" id="{FDE330FA-C4B2-400C-9C7E-A57E4B46F7CC}"/>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239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1127A15A-A400-4CA7-8B68-42DAC897DAFE}"/>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a:solidFill>
                  <a:srgbClr val="BFBFBF"/>
                </a:solidFill>
                <a:effectLst>
                  <a:outerShdw dist="38096" dir="2700000">
                    <a:srgbClr val="000000"/>
                  </a:outerShdw>
                </a:effectLst>
                <a:uFillTx/>
                <a:latin typeface="Bookman Old Style" pitchFamily="18"/>
              </a:rPr>
              <a:t>	Generative Adversarial Network (GAN) - Main idea</a:t>
            </a:r>
            <a:endParaRPr lang="en-US" sz="2400" b="1" i="0" u="none" strike="noStrike" kern="1200" cap="none" spc="0" baseline="0">
              <a:solidFill>
                <a:srgbClr val="BFBFBF"/>
              </a:solidFill>
              <a:effectLst>
                <a:outerShdw dist="38096" dir="2700000">
                  <a:srgbClr val="000000"/>
                </a:outerShdw>
              </a:effectLst>
              <a:uFillTx/>
              <a:latin typeface="Bookman Old Style" pitchFamily="18"/>
            </a:endParaRPr>
          </a:p>
        </p:txBody>
      </p:sp>
      <p:sp>
        <p:nvSpPr>
          <p:cNvPr id="3" name="Прямоугольник 3">
            <a:extLst>
              <a:ext uri="{FF2B5EF4-FFF2-40B4-BE49-F238E27FC236}">
                <a16:creationId xmlns:a16="http://schemas.microsoft.com/office/drawing/2014/main" id="{6E68FD49-905B-4DF0-AB4E-A1FBF13D1B79}"/>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 name="Прямоугольник 5">
            <a:extLst>
              <a:ext uri="{FF2B5EF4-FFF2-40B4-BE49-F238E27FC236}">
                <a16:creationId xmlns:a16="http://schemas.microsoft.com/office/drawing/2014/main" id="{2971C936-63A9-44BF-84F7-7C66DD5D0D96}"/>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5" name="TextBox 1">
            <a:extLst>
              <a:ext uri="{FF2B5EF4-FFF2-40B4-BE49-F238E27FC236}">
                <a16:creationId xmlns:a16="http://schemas.microsoft.com/office/drawing/2014/main" id="{3A6C0BE3-8506-403E-B2B8-5B3675221873}"/>
              </a:ext>
            </a:extLst>
          </p:cNvPr>
          <p:cNvSpPr txBox="1"/>
          <p:nvPr/>
        </p:nvSpPr>
        <p:spPr>
          <a:xfrm>
            <a:off x="167360" y="1831120"/>
            <a:ext cx="7428091"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There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are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t</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wo most important parts of creating t</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his</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 network</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800" b="1" i="0" u="sng" strike="noStrike" kern="1200" cap="none" spc="0" baseline="0" dirty="0">
                <a:solidFill>
                  <a:srgbClr val="FFFFFF"/>
                </a:solidFill>
                <a:uFillTx/>
                <a:latin typeface="Arial" panose="020B0604020202020204" pitchFamily="34" charset="0"/>
                <a:cs typeface="Arial" panose="020B0604020202020204" pitchFamily="34" charset="0"/>
              </a:rPr>
              <a:t>Generator</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replicates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real data to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produce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fake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data.</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1800" b="1" i="0" u="sng" strike="noStrike" kern="1200" cap="none" spc="0" baseline="0" dirty="0" err="1">
                <a:solidFill>
                  <a:srgbClr val="FFFFFF"/>
                </a:solidFill>
                <a:uFillTx/>
                <a:latin typeface="Arial" panose="020B0604020202020204" pitchFamily="34" charset="0"/>
                <a:cs typeface="Arial" panose="020B0604020202020204" pitchFamily="34" charset="0"/>
              </a:rPr>
              <a:t>Discriminator</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distinguishes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real data from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fake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data.</a:t>
            </a:r>
          </a:p>
        </p:txBody>
      </p:sp>
      <p:pic>
        <p:nvPicPr>
          <p:cNvPr id="6" name="Рисунок 9">
            <a:extLst>
              <a:ext uri="{FF2B5EF4-FFF2-40B4-BE49-F238E27FC236}">
                <a16:creationId xmlns:a16="http://schemas.microsoft.com/office/drawing/2014/main" id="{9F204F92-3C93-4695-823F-B6A0716B20D0}"/>
              </a:ext>
            </a:extLst>
          </p:cNvPr>
          <p:cNvPicPr>
            <a:picLocks noChangeAspect="1"/>
          </p:cNvPicPr>
          <p:nvPr/>
        </p:nvPicPr>
        <p:blipFill>
          <a:blip r:embed="rId2"/>
          <a:stretch>
            <a:fillRect/>
          </a:stretch>
        </p:blipFill>
        <p:spPr>
          <a:xfrm>
            <a:off x="575733" y="2805469"/>
            <a:ext cx="5616253" cy="2659770"/>
          </a:xfrm>
          <a:prstGeom prst="rect">
            <a:avLst/>
          </a:prstGeom>
          <a:noFill/>
          <a:ln cap="flat">
            <a:noFill/>
          </a:ln>
        </p:spPr>
      </p:pic>
      <p:sp>
        <p:nvSpPr>
          <p:cNvPr id="7" name="TextBox 10">
            <a:extLst>
              <a:ext uri="{FF2B5EF4-FFF2-40B4-BE49-F238E27FC236}">
                <a16:creationId xmlns:a16="http://schemas.microsoft.com/office/drawing/2014/main" id="{6A74C707-CF91-4BD7-BB64-F2F608624433}"/>
              </a:ext>
            </a:extLst>
          </p:cNvPr>
          <p:cNvSpPr txBox="1"/>
          <p:nvPr/>
        </p:nvSpPr>
        <p:spPr>
          <a:xfrm>
            <a:off x="2691509" y="5545716"/>
            <a:ext cx="2077160"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GAN </a:t>
            </a:r>
            <a:r>
              <a:rPr lang="pl-PL" sz="1100" b="0" i="0" u="none" strike="noStrike" kern="1200" cap="none" spc="0" baseline="0" dirty="0" err="1">
                <a:solidFill>
                  <a:srgbClr val="FFFFFF"/>
                </a:solidFill>
                <a:uFillTx/>
                <a:latin typeface="Bookman Old Style" pitchFamily="18"/>
              </a:rPr>
              <a:t>structure</a:t>
            </a:r>
            <a:r>
              <a:rPr lang="pl-PL" sz="1100" b="0" i="0" u="none" strike="noStrike" kern="1200" cap="none" spc="0" baseline="0" dirty="0">
                <a:solidFill>
                  <a:srgbClr val="FFFFFF"/>
                </a:solidFill>
                <a:uFillTx/>
                <a:latin typeface="Bookman Old Style" pitchFamily="18"/>
              </a:rPr>
              <a:t> </a:t>
            </a:r>
            <a:r>
              <a:rPr lang="pl-PL" sz="1100" b="0" i="0" u="none" strike="noStrike" kern="1200" cap="none" spc="0" baseline="30000" dirty="0">
                <a:solidFill>
                  <a:srgbClr val="FFFFFF"/>
                </a:solidFill>
                <a:uFillTx/>
                <a:latin typeface="Bookman Old Style" pitchFamily="18"/>
              </a:rPr>
              <a:t>1</a:t>
            </a:r>
          </a:p>
        </p:txBody>
      </p:sp>
      <p:cxnSp>
        <p:nvCxnSpPr>
          <p:cNvPr id="8" name="Прямая соединительная линия 12">
            <a:extLst>
              <a:ext uri="{FF2B5EF4-FFF2-40B4-BE49-F238E27FC236}">
                <a16:creationId xmlns:a16="http://schemas.microsoft.com/office/drawing/2014/main" id="{FF30250D-0905-4D01-8D6F-C9E5832F12C5}"/>
              </a:ext>
            </a:extLst>
          </p:cNvPr>
          <p:cNvCxnSpPr/>
          <p:nvPr/>
        </p:nvCxnSpPr>
        <p:spPr>
          <a:xfrm>
            <a:off x="812801" y="6434669"/>
            <a:ext cx="3770482" cy="0"/>
          </a:xfrm>
          <a:prstGeom prst="straightConnector1">
            <a:avLst/>
          </a:prstGeom>
          <a:noFill/>
          <a:ln w="12701" cap="flat">
            <a:solidFill>
              <a:srgbClr val="4472C4"/>
            </a:solidFill>
            <a:prstDash val="solid"/>
            <a:miter/>
          </a:ln>
        </p:spPr>
      </p:cxnSp>
      <p:sp>
        <p:nvSpPr>
          <p:cNvPr id="9" name="TextBox 13">
            <a:extLst>
              <a:ext uri="{FF2B5EF4-FFF2-40B4-BE49-F238E27FC236}">
                <a16:creationId xmlns:a16="http://schemas.microsoft.com/office/drawing/2014/main" id="{92EF474F-0A31-4845-9BCA-7D0D3F114152}"/>
              </a:ext>
            </a:extLst>
          </p:cNvPr>
          <p:cNvSpPr txBox="1"/>
          <p:nvPr/>
        </p:nvSpPr>
        <p:spPr>
          <a:xfrm>
            <a:off x="1128890" y="6516316"/>
            <a:ext cx="8985955"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600" b="0" i="0" u="none" strike="noStrike" kern="1200" cap="none" spc="0" baseline="30000">
                <a:solidFill>
                  <a:srgbClr val="FFFFFF"/>
                </a:solidFill>
                <a:uFillTx/>
                <a:latin typeface="Calibri"/>
              </a:rPr>
              <a:t>1</a:t>
            </a:r>
            <a:r>
              <a:rPr lang="pl-PL" sz="1200" b="0" i="0" u="none" strike="noStrike" kern="1200" cap="none" spc="0" baseline="0">
                <a:solidFill>
                  <a:srgbClr val="FFFFFF"/>
                </a:solidFill>
                <a:uFillTx/>
                <a:latin typeface="Calibri"/>
              </a:rPr>
              <a:t> </a:t>
            </a:r>
            <a:r>
              <a:rPr lang="en-US" sz="1200" b="0" i="0" u="none" strike="noStrike" kern="1200" cap="none" spc="0" baseline="0">
                <a:solidFill>
                  <a:srgbClr val="FFFFFF"/>
                </a:solidFill>
                <a:uFillTx/>
                <a:latin typeface="Calibri"/>
                <a:hlinkClick r:id="rId3"/>
              </a:rPr>
              <a:t>Deep Learning for Computer Vision: Generative models and adversarial training (UPC 2016)</a:t>
            </a:r>
            <a:endParaRPr lang="en-US" sz="1200" b="0" i="0" u="none" strike="noStrike" kern="1200" cap="none" spc="0" baseline="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200" b="0" i="0" u="none" strike="noStrike" kern="1200" cap="none" spc="0" baseline="0">
              <a:solidFill>
                <a:srgbClr val="FFFFFF"/>
              </a:solidFill>
              <a:uFillTx/>
              <a:latin typeface="Calibri"/>
            </a:endParaRPr>
          </a:p>
        </p:txBody>
      </p:sp>
      <p:sp>
        <p:nvSpPr>
          <p:cNvPr id="10" name="TextBox 11">
            <a:extLst>
              <a:ext uri="{FF2B5EF4-FFF2-40B4-BE49-F238E27FC236}">
                <a16:creationId xmlns:a16="http://schemas.microsoft.com/office/drawing/2014/main" id="{087679EA-119C-4CA1-96BA-1FB999DF28E7}"/>
              </a:ext>
            </a:extLst>
          </p:cNvPr>
          <p:cNvSpPr txBox="1"/>
          <p:nvPr/>
        </p:nvSpPr>
        <p:spPr>
          <a:xfrm>
            <a:off x="11187290" y="6250006"/>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5/21</a:t>
            </a:r>
          </a:p>
        </p:txBody>
      </p:sp>
      <p:sp>
        <p:nvSpPr>
          <p:cNvPr id="14" name="TextBox 7">
            <a:extLst>
              <a:ext uri="{FF2B5EF4-FFF2-40B4-BE49-F238E27FC236}">
                <a16:creationId xmlns:a16="http://schemas.microsoft.com/office/drawing/2014/main" id="{E437BAE9-D7AE-413F-B1EA-98E7B9A6B03E}"/>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Generative Adversarial Network (GAN)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Deep</a:t>
            </a:r>
            <a:r>
              <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 Convolutional Generative Adversarial Network (DCGAN)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Inception</a:t>
            </a:r>
            <a:r>
              <a:rPr lang="pl-PL" sz="1200" dirty="0">
                <a:solidFill>
                  <a:schemeClr val="bg1">
                    <a:lumMod val="50000"/>
                  </a:schemeClr>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model</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5" name="pole tekstowe 14">
            <a:extLst>
              <a:ext uri="{FF2B5EF4-FFF2-40B4-BE49-F238E27FC236}">
                <a16:creationId xmlns:a16="http://schemas.microsoft.com/office/drawing/2014/main" id="{DAEA1FD4-6395-417E-86E9-3A0CD19F7C8D}"/>
              </a:ext>
            </a:extLst>
          </p:cNvPr>
          <p:cNvSpPr txBox="1"/>
          <p:nvPr/>
        </p:nvSpPr>
        <p:spPr>
          <a:xfrm>
            <a:off x="6265331" y="2994476"/>
            <a:ext cx="6098958" cy="2308324"/>
          </a:xfrm>
          <a:prstGeom prst="rect">
            <a:avLst/>
          </a:prstGeom>
          <a:noFill/>
        </p:spPr>
        <p:txBody>
          <a:bodyPr wrap="square">
            <a:spAutoFit/>
          </a:bodyPr>
          <a:lstStyle/>
          <a:p>
            <a:pPr marL="285750" marR="0" lvl="0" indent="-285750" algn="l" defTabSz="914400" rtl="0" fontAlgn="auto" hangingPunct="1">
              <a:lnSpc>
                <a:spcPct val="100000"/>
              </a:lnSpc>
              <a:spcBef>
                <a:spcPts val="0"/>
              </a:spcBef>
              <a:spcAft>
                <a:spcPts val="0"/>
              </a:spcAft>
              <a:buSzPct val="100000"/>
              <a:buFont typeface="Courier New" panose="02070309020205020404" pitchFamily="49" charset="0"/>
              <a:buChar char="o"/>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The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technique</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 learns to generate new data with the same statistics as the training set.</a:t>
            </a: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Courier New" panose="02070309020205020404" pitchFamily="49" charset="0"/>
              <a:buChar char="o"/>
              <a:tabLst/>
              <a:defRPr sz="1800" b="0" i="0" u="none" strike="noStrike" kern="0" cap="none" spc="0" baseline="0">
                <a:solidFill>
                  <a:srgbClr val="000000"/>
                </a:solidFill>
                <a:uFillTx/>
              </a:defRPr>
            </a:pPr>
            <a:r>
              <a:rPr lang="pl-PL" sz="1800" b="0" i="0" strike="noStrike" kern="1200" cap="none" spc="0" baseline="0" dirty="0">
                <a:solidFill>
                  <a:srgbClr val="FFFFFF"/>
                </a:solidFill>
                <a:uFillTx/>
                <a:latin typeface="Arial" panose="020B0604020202020204" pitchFamily="34" charset="0"/>
                <a:cs typeface="Arial" panose="020B0604020202020204" pitchFamily="34" charset="0"/>
              </a:rPr>
              <a:t>The</a:t>
            </a:r>
            <a:r>
              <a:rPr lang="en-US" sz="1800" b="0" i="0" strike="noStrike" kern="1200" cap="none" spc="0" baseline="0" dirty="0">
                <a:solidFill>
                  <a:srgbClr val="FFFFFF"/>
                </a:solidFill>
                <a:uFillTx/>
                <a:latin typeface="Arial" panose="020B0604020202020204" pitchFamily="34" charset="0"/>
                <a:cs typeface="Arial" panose="020B0604020202020204" pitchFamily="34" charset="0"/>
              </a:rPr>
              <a:t> generative network generates candidates while the discriminative network </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evaluates them.</a:t>
            </a: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Courier New" panose="02070309020205020404" pitchFamily="49" charset="0"/>
              <a:buChar char="o"/>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The</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 generator trains based on whether it succeeds in fooling the discriminator.</a:t>
            </a: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sp>
        <p:nvSpPr>
          <p:cNvPr id="16" name="TextBox 11">
            <a:extLst>
              <a:ext uri="{FF2B5EF4-FFF2-40B4-BE49-F238E27FC236}">
                <a16:creationId xmlns:a16="http://schemas.microsoft.com/office/drawing/2014/main" id="{7A9F0033-26D2-474D-BF65-F45A2904EFC7}"/>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F8E4068C-956A-43FE-8564-13A0EB4F66C4}"/>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lvl="0" defTabSz="457200">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Deep</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Convolutional Generative Adversarial Network (DCGAN)</a:t>
            </a:r>
            <a:r>
              <a:rPr lang="pl-PL" sz="2400" b="1" i="0" u="none" strike="noStrike" kern="1200" cap="none" spc="0" baseline="30000" dirty="0">
                <a:solidFill>
                  <a:srgbClr val="FFFFFF"/>
                </a:solidFill>
                <a:effectLst>
                  <a:outerShdw dist="38096" dir="2700000">
                    <a:srgbClr val="000000"/>
                  </a:outerShdw>
                </a:effectLst>
                <a:uFillTx/>
                <a:latin typeface="Bookman Old Style" pitchFamily="18"/>
              </a:rPr>
              <a:t> </a:t>
            </a:r>
            <a:r>
              <a:rPr lang="pl-PL" sz="2400" b="1" i="0" u="none" strike="noStrike" kern="1200" cap="none" spc="0" baseline="30000" dirty="0">
                <a:solidFill>
                  <a:srgbClr val="BFBFBF"/>
                </a:solidFill>
                <a:effectLst>
                  <a:outerShdw dist="38096" dir="2700000">
                    <a:srgbClr val="000000"/>
                  </a:outerShdw>
                </a:effectLst>
                <a:uFillTx/>
                <a:latin typeface="Bookman Old Style" pitchFamily="18"/>
              </a:rPr>
              <a:t>1 </a:t>
            </a:r>
            <a:r>
              <a:rPr lang="pl-PL" sz="2400" b="1" dirty="0">
                <a:solidFill>
                  <a:srgbClr val="BFBFBF"/>
                </a:solidFill>
                <a:effectLst>
                  <a:outerShdw dist="38096" dir="2700000">
                    <a:srgbClr val="000000"/>
                  </a:outerShdw>
                </a:effectLst>
                <a:latin typeface="Bookman Old Style" pitchFamily="18"/>
              </a:rPr>
              <a:t>– Idea</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5" name="TextBox 1">
            <a:extLst>
              <a:ext uri="{FF2B5EF4-FFF2-40B4-BE49-F238E27FC236}">
                <a16:creationId xmlns:a16="http://schemas.microsoft.com/office/drawing/2014/main" id="{72781CD1-AE13-4C01-BA0C-64D4BFE0B17C}"/>
              </a:ext>
            </a:extLst>
          </p:cNvPr>
          <p:cNvSpPr txBox="1"/>
          <p:nvPr/>
        </p:nvSpPr>
        <p:spPr>
          <a:xfrm>
            <a:off x="8573908" y="1651790"/>
            <a:ext cx="1851788"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1" i="0" u="sng" strike="noStrike" kern="1200" cap="none" spc="0" baseline="0">
                <a:solidFill>
                  <a:srgbClr val="FFFFFF"/>
                </a:solidFill>
                <a:uFillTx/>
                <a:latin typeface="Bookman Old Style" pitchFamily="18"/>
              </a:rPr>
              <a:t>Discriminator</a:t>
            </a:r>
          </a:p>
        </p:txBody>
      </p:sp>
      <p:sp>
        <p:nvSpPr>
          <p:cNvPr id="6" name="TextBox 8">
            <a:extLst>
              <a:ext uri="{FF2B5EF4-FFF2-40B4-BE49-F238E27FC236}">
                <a16:creationId xmlns:a16="http://schemas.microsoft.com/office/drawing/2014/main" id="{BDA31063-95A6-4028-A536-70EDD2D992F7}"/>
              </a:ext>
            </a:extLst>
          </p:cNvPr>
          <p:cNvSpPr txBox="1"/>
          <p:nvPr/>
        </p:nvSpPr>
        <p:spPr>
          <a:xfrm>
            <a:off x="2331153" y="1651790"/>
            <a:ext cx="1385316"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1" i="0" u="sng" strike="noStrike" kern="1200" cap="none" spc="0" baseline="0">
                <a:solidFill>
                  <a:srgbClr val="FFFFFF"/>
                </a:solidFill>
                <a:uFillTx/>
                <a:latin typeface="Bookman Old Style" pitchFamily="18"/>
              </a:rPr>
              <a:t>Generator</a:t>
            </a:r>
          </a:p>
        </p:txBody>
      </p:sp>
      <p:sp>
        <p:nvSpPr>
          <p:cNvPr id="7" name="TextBox 9">
            <a:extLst>
              <a:ext uri="{FF2B5EF4-FFF2-40B4-BE49-F238E27FC236}">
                <a16:creationId xmlns:a16="http://schemas.microsoft.com/office/drawing/2014/main" id="{DAA2B8C4-BAD6-40AA-9B18-0BCEDAC6BAF1}"/>
              </a:ext>
            </a:extLst>
          </p:cNvPr>
          <p:cNvSpPr txBox="1"/>
          <p:nvPr/>
        </p:nvSpPr>
        <p:spPr>
          <a:xfrm>
            <a:off x="6491106" y="2021125"/>
            <a:ext cx="5700890" cy="156965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The discriminator is made up of </a:t>
            </a:r>
            <a:r>
              <a:rPr lang="pl-PL" sz="1600" b="0" i="0" u="sng" strike="noStrike" kern="1200" cap="none" spc="0" baseline="0" dirty="0">
                <a:solidFill>
                  <a:srgbClr val="FFFFFF"/>
                </a:solidFill>
                <a:uFillTx/>
                <a:latin typeface="Arial" panose="020B0604020202020204" pitchFamily="34" charset="0"/>
                <a:cs typeface="Arial" panose="020B0604020202020204" pitchFamily="34" charset="0"/>
              </a:rPr>
              <a:t>s</a:t>
            </a:r>
            <a:r>
              <a:rPr lang="en-US" sz="1600" b="0" i="0" u="sng" strike="noStrike" kern="1200" cap="none" spc="0" baseline="0" dirty="0" err="1">
                <a:solidFill>
                  <a:srgbClr val="FFFFFF"/>
                </a:solidFill>
                <a:uFillTx/>
                <a:latin typeface="Arial" panose="020B0604020202020204" pitchFamily="34" charset="0"/>
                <a:cs typeface="Arial" panose="020B0604020202020204" pitchFamily="34" charset="0"/>
              </a:rPr>
              <a:t>trided</a:t>
            </a:r>
            <a:r>
              <a:rPr lang="en-US" sz="1600" b="0" i="0" u="sng" strike="noStrike" kern="1200" cap="none" spc="0" baseline="0" dirty="0">
                <a:solidFill>
                  <a:srgbClr val="FFFFFF"/>
                </a:solidFill>
                <a:uFillTx/>
                <a:latin typeface="Arial" panose="020B0604020202020204" pitchFamily="34" charset="0"/>
                <a:cs typeface="Arial" panose="020B0604020202020204" pitchFamily="34" charset="0"/>
              </a:rPr>
              <a:t> </a:t>
            </a:r>
            <a:r>
              <a:rPr lang="pl-PL" sz="1600" b="0" i="0" u="sng" strike="noStrike" kern="1200" cap="none" spc="0" baseline="0" dirty="0" err="1">
                <a:solidFill>
                  <a:srgbClr val="FFFFFF"/>
                </a:solidFill>
                <a:uFillTx/>
                <a:latin typeface="Arial" panose="020B0604020202020204" pitchFamily="34" charset="0"/>
                <a:cs typeface="Arial" panose="020B0604020202020204" pitchFamily="34" charset="0"/>
              </a:rPr>
              <a:t>convolutional</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 layers and </a:t>
            </a:r>
            <a:r>
              <a:rPr lang="pl-PL" sz="1600" b="0" i="0" u="sng" strike="noStrike" kern="1200" cap="none" spc="0" baseline="0" dirty="0" err="1">
                <a:solidFill>
                  <a:srgbClr val="FFFFFF"/>
                </a:solidFill>
                <a:uFillTx/>
                <a:latin typeface="Arial" panose="020B0604020202020204" pitchFamily="34" charset="0"/>
                <a:cs typeface="Arial" panose="020B0604020202020204" pitchFamily="34" charset="0"/>
              </a:rPr>
              <a:t>LeakyReLU</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activations</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The input is a 3x64x64 input image and the output is a scalar probability that the input is from the real data distribution.</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sp>
        <p:nvSpPr>
          <p:cNvPr id="8" name="TextBox 13">
            <a:extLst>
              <a:ext uri="{FF2B5EF4-FFF2-40B4-BE49-F238E27FC236}">
                <a16:creationId xmlns:a16="http://schemas.microsoft.com/office/drawing/2014/main" id="{DCC53EE6-DCD6-404F-9C7C-2E573D01E364}"/>
              </a:ext>
            </a:extLst>
          </p:cNvPr>
          <p:cNvSpPr txBox="1"/>
          <p:nvPr/>
        </p:nvSpPr>
        <p:spPr>
          <a:xfrm>
            <a:off x="395112" y="2021125"/>
            <a:ext cx="5870219" cy="1077218"/>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The generator is comprised of </a:t>
            </a: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convolutional-transpose</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layers and </a:t>
            </a: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ReLU</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 activations.</a:t>
            </a:r>
            <a:endParaRPr lang="pl-PL" sz="16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The input is a latent vector</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600" b="0" i="0" u="none" strike="noStrike" kern="1200" cap="none" spc="0" baseline="0" dirty="0" err="1">
                <a:solidFill>
                  <a:srgbClr val="FFFFFF"/>
                </a:solidFill>
                <a:uFillTx/>
                <a:latin typeface="Arial" panose="020B0604020202020204" pitchFamily="34" charset="0"/>
                <a:cs typeface="Arial" panose="020B0604020202020204" pitchFamily="34" charset="0"/>
              </a:rPr>
              <a:t>noise</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'z' </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and the output is a 3x64x64</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en-US" sz="1600" b="0" i="0" u="none" strike="noStrike" kern="1200" cap="none" spc="0" baseline="0" dirty="0">
                <a:solidFill>
                  <a:srgbClr val="FFFFFF"/>
                </a:solidFill>
                <a:uFillTx/>
                <a:latin typeface="Arial" panose="020B0604020202020204" pitchFamily="34" charset="0"/>
                <a:cs typeface="Arial" panose="020B0604020202020204" pitchFamily="34" charset="0"/>
              </a:rPr>
              <a:t>RGB image</a:t>
            </a:r>
            <a:r>
              <a:rPr lang="pl-PL" sz="1600" b="0" i="0" u="none" strike="noStrike" kern="1200" cap="none" spc="0" baseline="0" dirty="0">
                <a:solidFill>
                  <a:srgbClr val="FFFFFF"/>
                </a:solidFill>
                <a:uFillTx/>
                <a:latin typeface="Arial" panose="020B0604020202020204" pitchFamily="34" charset="0"/>
                <a:cs typeface="Arial" panose="020B0604020202020204" pitchFamily="34" charset="0"/>
              </a:rPr>
              <a:t>.</a:t>
            </a:r>
          </a:p>
        </p:txBody>
      </p:sp>
      <p:pic>
        <p:nvPicPr>
          <p:cNvPr id="9" name="Рисунок 15">
            <a:extLst>
              <a:ext uri="{FF2B5EF4-FFF2-40B4-BE49-F238E27FC236}">
                <a16:creationId xmlns:a16="http://schemas.microsoft.com/office/drawing/2014/main" id="{BA1C9B45-94D2-44E1-B3F2-0BC219C8148B}"/>
              </a:ext>
            </a:extLst>
          </p:cNvPr>
          <p:cNvPicPr>
            <a:picLocks noChangeAspect="1"/>
          </p:cNvPicPr>
          <p:nvPr/>
        </p:nvPicPr>
        <p:blipFill>
          <a:blip r:embed="rId2"/>
          <a:stretch>
            <a:fillRect/>
          </a:stretch>
        </p:blipFill>
        <p:spPr>
          <a:xfrm>
            <a:off x="1810868" y="3597533"/>
            <a:ext cx="8570268" cy="2084658"/>
          </a:xfrm>
          <a:prstGeom prst="rect">
            <a:avLst/>
          </a:prstGeom>
          <a:noFill/>
          <a:ln cap="flat">
            <a:noFill/>
          </a:ln>
        </p:spPr>
      </p:pic>
      <p:sp>
        <p:nvSpPr>
          <p:cNvPr id="10" name="TextBox 16">
            <a:extLst>
              <a:ext uri="{FF2B5EF4-FFF2-40B4-BE49-F238E27FC236}">
                <a16:creationId xmlns:a16="http://schemas.microsoft.com/office/drawing/2014/main" id="{C877834B-AD34-4486-81F9-724C8CB6C381}"/>
              </a:ext>
            </a:extLst>
          </p:cNvPr>
          <p:cNvSpPr txBox="1"/>
          <p:nvPr/>
        </p:nvSpPr>
        <p:spPr>
          <a:xfrm>
            <a:off x="5113279" y="5688930"/>
            <a:ext cx="2755663"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DCGAN </a:t>
            </a:r>
            <a:r>
              <a:rPr lang="pl-PL" sz="1100" b="0" i="0" u="none" strike="noStrike" kern="1200" cap="none" spc="0" baseline="0" dirty="0" err="1">
                <a:solidFill>
                  <a:srgbClr val="FFFFFF"/>
                </a:solidFill>
                <a:uFillTx/>
                <a:latin typeface="Bookman Old Style" pitchFamily="18"/>
              </a:rPr>
              <a:t>structure</a:t>
            </a:r>
            <a:r>
              <a:rPr lang="pl-PL" sz="1100" b="0" i="0" u="none" strike="noStrike" kern="1200" cap="none" spc="0" baseline="0" dirty="0">
                <a:solidFill>
                  <a:srgbClr val="FFFFFF"/>
                </a:solidFill>
                <a:uFillTx/>
                <a:latin typeface="Bookman Old Style" pitchFamily="18"/>
              </a:rPr>
              <a:t> </a:t>
            </a:r>
            <a:r>
              <a:rPr lang="pl-PL" sz="1100" b="0" i="0" u="none" strike="noStrike" kern="1200" cap="none" spc="0" baseline="30000" dirty="0">
                <a:solidFill>
                  <a:srgbClr val="FFFFFF"/>
                </a:solidFill>
                <a:uFillTx/>
                <a:latin typeface="Bookman Old Style" pitchFamily="18"/>
              </a:rPr>
              <a:t>2</a:t>
            </a:r>
          </a:p>
        </p:txBody>
      </p:sp>
      <p:cxnSp>
        <p:nvCxnSpPr>
          <p:cNvPr id="11" name="Прямая соединительная линия 17">
            <a:extLst>
              <a:ext uri="{FF2B5EF4-FFF2-40B4-BE49-F238E27FC236}">
                <a16:creationId xmlns:a16="http://schemas.microsoft.com/office/drawing/2014/main" id="{21D04D7E-1A10-40F9-9B48-47E301596113}"/>
              </a:ext>
            </a:extLst>
          </p:cNvPr>
          <p:cNvCxnSpPr/>
          <p:nvPr/>
        </p:nvCxnSpPr>
        <p:spPr>
          <a:xfrm>
            <a:off x="925683" y="6129808"/>
            <a:ext cx="3770492" cy="0"/>
          </a:xfrm>
          <a:prstGeom prst="straightConnector1">
            <a:avLst/>
          </a:prstGeom>
          <a:noFill/>
          <a:ln w="12701" cap="flat">
            <a:solidFill>
              <a:srgbClr val="4472C4"/>
            </a:solidFill>
            <a:prstDash val="solid"/>
            <a:miter/>
          </a:ln>
        </p:spPr>
      </p:cxnSp>
      <p:sp>
        <p:nvSpPr>
          <p:cNvPr id="12" name="TextBox 18">
            <a:extLst>
              <a:ext uri="{FF2B5EF4-FFF2-40B4-BE49-F238E27FC236}">
                <a16:creationId xmlns:a16="http://schemas.microsoft.com/office/drawing/2014/main" id="{0945AC6D-618E-474A-B795-4BCFAEAD0C73}"/>
              </a:ext>
            </a:extLst>
          </p:cNvPr>
          <p:cNvSpPr txBox="1"/>
          <p:nvPr/>
        </p:nvSpPr>
        <p:spPr>
          <a:xfrm>
            <a:off x="1241773" y="6211455"/>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30000">
                <a:solidFill>
                  <a:srgbClr val="FFFFFF"/>
                </a:solidFill>
                <a:uFillTx/>
                <a:latin typeface="Calibri"/>
              </a:rPr>
              <a:t>1</a:t>
            </a:r>
            <a:r>
              <a:rPr lang="pl-PL" sz="1200" b="0" i="0" u="none" strike="noStrike" kern="1200" cap="none" spc="0" baseline="0">
                <a:solidFill>
                  <a:srgbClr val="FFFFFF"/>
                </a:solidFill>
                <a:uFillTx/>
                <a:latin typeface="Calibri"/>
              </a:rPr>
              <a:t> </a:t>
            </a:r>
            <a:r>
              <a:rPr lang="pl-PL" sz="1200" b="0" i="0" u="none" strike="noStrike" kern="1200" cap="all" spc="0" baseline="0">
                <a:solidFill>
                  <a:srgbClr val="FFFFFF"/>
                </a:solidFill>
                <a:uFillTx/>
                <a:latin typeface="Calibri"/>
                <a:hlinkClick r:id="rId3"/>
              </a:rPr>
              <a:t>DCGAN TUTORIAL</a:t>
            </a:r>
            <a:endParaRPr lang="pl-PL" sz="1200" b="0" i="0" u="none" strike="noStrike" kern="1200" cap="all" spc="0" baseline="0">
              <a:solidFill>
                <a:srgbClr val="FFFFFF"/>
              </a:solidFill>
              <a:uFillTx/>
              <a:latin typeface="Calibri"/>
            </a:endParaRPr>
          </a:p>
        </p:txBody>
      </p:sp>
      <p:sp>
        <p:nvSpPr>
          <p:cNvPr id="13" name="TextBox 19">
            <a:extLst>
              <a:ext uri="{FF2B5EF4-FFF2-40B4-BE49-F238E27FC236}">
                <a16:creationId xmlns:a16="http://schemas.microsoft.com/office/drawing/2014/main" id="{9F4285DD-46C4-4F6A-B272-DFD2DF11DD41}"/>
              </a:ext>
            </a:extLst>
          </p:cNvPr>
          <p:cNvSpPr txBox="1"/>
          <p:nvPr/>
        </p:nvSpPr>
        <p:spPr>
          <a:xfrm>
            <a:off x="1241773" y="6470148"/>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30000">
                <a:solidFill>
                  <a:srgbClr val="FFFFFF"/>
                </a:solidFill>
                <a:uFillTx/>
                <a:latin typeface="Calibri"/>
              </a:rPr>
              <a:t>2</a:t>
            </a:r>
            <a:r>
              <a:rPr lang="pl-PL" sz="1200" b="0" i="0" u="none" strike="noStrike" kern="1200" cap="none" spc="0" baseline="0">
                <a:solidFill>
                  <a:srgbClr val="FFFFFF"/>
                </a:solidFill>
                <a:uFillTx/>
                <a:latin typeface="Calibri"/>
              </a:rPr>
              <a:t> </a:t>
            </a:r>
            <a:r>
              <a:rPr lang="pl-PL" sz="1200" b="0" i="0" u="none" strike="noStrike" kern="1200" cap="none" spc="0" baseline="0">
                <a:solidFill>
                  <a:srgbClr val="FFFFFF"/>
                </a:solidFill>
                <a:uFillTx/>
                <a:latin typeface="Calibri"/>
                <a:hlinkClick r:id="rId4"/>
              </a:rPr>
              <a:t>Generative Adversarial Networks</a:t>
            </a:r>
            <a:endParaRPr lang="pl-PL" sz="1200" b="0" i="0" u="none" strike="noStrike" kern="1200" cap="none" spc="0" baseline="0">
              <a:solidFill>
                <a:srgbClr val="FFFFFF"/>
              </a:solidFill>
              <a:uFillTx/>
              <a:latin typeface="Calibri"/>
            </a:endParaRPr>
          </a:p>
        </p:txBody>
      </p:sp>
      <p:sp>
        <p:nvSpPr>
          <p:cNvPr id="15" name="TextBox 16">
            <a:extLst>
              <a:ext uri="{FF2B5EF4-FFF2-40B4-BE49-F238E27FC236}">
                <a16:creationId xmlns:a16="http://schemas.microsoft.com/office/drawing/2014/main" id="{F62C14C8-2898-43DD-B7B0-9D4063EAAAFD}"/>
              </a:ext>
            </a:extLst>
          </p:cNvPr>
          <p:cNvSpPr txBox="1"/>
          <p:nvPr/>
        </p:nvSpPr>
        <p:spPr>
          <a:xfrm>
            <a:off x="11187290" y="6250006"/>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6</a:t>
            </a:r>
            <a:r>
              <a:rPr lang="pl-PL" sz="1800" b="0" i="0" u="none" strike="noStrike" kern="1200" cap="none" spc="0" baseline="0" dirty="0">
                <a:solidFill>
                  <a:srgbClr val="FFFFFF"/>
                </a:solidFill>
                <a:uFillTx/>
                <a:latin typeface="Bookman Old Style" pitchFamily="18"/>
              </a:rPr>
              <a:t>/21</a:t>
            </a:r>
          </a:p>
        </p:txBody>
      </p:sp>
      <p:sp>
        <p:nvSpPr>
          <p:cNvPr id="19" name="Прямоугольник 3">
            <a:extLst>
              <a:ext uri="{FF2B5EF4-FFF2-40B4-BE49-F238E27FC236}">
                <a16:creationId xmlns:a16="http://schemas.microsoft.com/office/drawing/2014/main" id="{96E57612-558E-45CC-A9EE-84BD906C56B4}"/>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0" name="Прямоугольник 5">
            <a:extLst>
              <a:ext uri="{FF2B5EF4-FFF2-40B4-BE49-F238E27FC236}">
                <a16:creationId xmlns:a16="http://schemas.microsoft.com/office/drawing/2014/main" id="{99B2E075-29E6-4C83-9D81-BB726CE7C775}"/>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7" name="TextBox 11">
            <a:extLst>
              <a:ext uri="{FF2B5EF4-FFF2-40B4-BE49-F238E27FC236}">
                <a16:creationId xmlns:a16="http://schemas.microsoft.com/office/drawing/2014/main" id="{509740C4-6BC6-40C8-B8F0-035924FCBF83}"/>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8" name="TextBox 7">
            <a:extLst>
              <a:ext uri="{FF2B5EF4-FFF2-40B4-BE49-F238E27FC236}">
                <a16:creationId xmlns:a16="http://schemas.microsoft.com/office/drawing/2014/main" id="{4A3AFE2D-13DF-4F21-B0CC-4598131C4FC9}"/>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Generative Adversarial Network (GAN)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Deep</a:t>
            </a:r>
            <a:r>
              <a:rPr lang="pl-PL" sz="1200" b="0" i="0" u="none" strike="noStrike" kern="1200" cap="none" spc="0" baseline="0" dirty="0">
                <a:solidFill>
                  <a:schemeClr val="bg1"/>
                </a:solidFill>
                <a:uFillTx/>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 Convolutional Generative Adversarial Network (DCGAN)</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Inception</a:t>
            </a:r>
            <a:r>
              <a:rPr lang="pl-PL" sz="1200" dirty="0">
                <a:solidFill>
                  <a:schemeClr val="bg1">
                    <a:lumMod val="50000"/>
                  </a:schemeClr>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model</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B42D0ABC-1449-45B1-A8D1-FEF700F4C7F4}"/>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lvl="0" defTabSz="457200">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DCGAN model –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Loss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function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Binary</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Cross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Entropy</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loss</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function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1" name="TextBox 13">
            <a:extLst>
              <a:ext uri="{FF2B5EF4-FFF2-40B4-BE49-F238E27FC236}">
                <a16:creationId xmlns:a16="http://schemas.microsoft.com/office/drawing/2014/main" id="{5279F331-93F7-4357-84CF-E80DEEC058CD}"/>
              </a:ext>
            </a:extLst>
          </p:cNvPr>
          <p:cNvSpPr txBox="1"/>
          <p:nvPr/>
        </p:nvSpPr>
        <p:spPr>
          <a:xfrm>
            <a:off x="11187290" y="6250006"/>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7/21</a:t>
            </a:r>
          </a:p>
        </p:txBody>
      </p:sp>
      <p:sp>
        <p:nvSpPr>
          <p:cNvPr id="13" name="TextBox 10">
            <a:extLst>
              <a:ext uri="{FF2B5EF4-FFF2-40B4-BE49-F238E27FC236}">
                <a16:creationId xmlns:a16="http://schemas.microsoft.com/office/drawing/2014/main" id="{0C114DAD-0CE5-444B-BAD5-3E202FBC4BFA}"/>
              </a:ext>
            </a:extLst>
          </p:cNvPr>
          <p:cNvSpPr txBox="1"/>
          <p:nvPr/>
        </p:nvSpPr>
        <p:spPr>
          <a:xfrm>
            <a:off x="264352" y="5233402"/>
            <a:ext cx="6000979" cy="73866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rgbClr val="FFFFFF"/>
                </a:solidFill>
                <a:uFillTx/>
                <a:latin typeface="Arial" panose="020B0604020202020204" pitchFamily="34" charset="0"/>
                <a:cs typeface="Arial" panose="020B0604020202020204" pitchFamily="34" charset="0"/>
              </a:rPr>
              <a:t>Losses</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err="1">
                <a:solidFill>
                  <a:srgbClr val="FFFFFF"/>
                </a:solidFill>
                <a:uFillTx/>
                <a:latin typeface="Arial" panose="020B0604020202020204" pitchFamily="34" charset="0"/>
                <a:cs typeface="Arial" panose="020B0604020202020204" pitchFamily="34" charset="0"/>
              </a:rPr>
              <a:t>d_loss</a:t>
            </a:r>
            <a:r>
              <a:rPr lang="en-US" sz="1400" b="0" i="0" u="none" strike="noStrike" kern="1200" cap="none" spc="0" baseline="0" dirty="0">
                <a:solidFill>
                  <a:srgbClr val="FFFFFF"/>
                </a:solidFill>
                <a:uFillTx/>
                <a:latin typeface="Arial" panose="020B0604020202020204" pitchFamily="34" charset="0"/>
                <a:cs typeface="Arial" panose="020B0604020202020204" pitchFamily="34" charset="0"/>
              </a:rPr>
              <a:t> = </a:t>
            </a:r>
            <a:r>
              <a:rPr lang="en-US" sz="1400" b="0" i="0" u="none" strike="noStrike" kern="1200" cap="none" spc="0" baseline="0" dirty="0" err="1">
                <a:solidFill>
                  <a:srgbClr val="FFFFFF"/>
                </a:solidFill>
                <a:uFillTx/>
                <a:latin typeface="Arial" panose="020B0604020202020204" pitchFamily="34" charset="0"/>
                <a:cs typeface="Arial" panose="020B0604020202020204" pitchFamily="34" charset="0"/>
              </a:rPr>
              <a:t>fake_loss</a:t>
            </a:r>
            <a:r>
              <a:rPr lang="en-US" sz="1400" b="0" i="0" u="none" strike="noStrike" kern="1200" cap="none" spc="0" baseline="0" dirty="0">
                <a:solidFill>
                  <a:srgbClr val="FFFFFF"/>
                </a:solidFill>
                <a:uFillTx/>
                <a:latin typeface="Arial" panose="020B0604020202020204" pitchFamily="34" charset="0"/>
                <a:cs typeface="Arial" panose="020B0604020202020204" pitchFamily="34" charset="0"/>
              </a:rPr>
              <a:t>(</a:t>
            </a:r>
            <a:r>
              <a:rPr lang="en-US" sz="1400" b="0" i="0" u="none" strike="noStrike" kern="1200" cap="none" spc="0" baseline="0" dirty="0" err="1">
                <a:solidFill>
                  <a:srgbClr val="FFFFFF"/>
                </a:solidFill>
                <a:uFillTx/>
                <a:latin typeface="Arial" panose="020B0604020202020204" pitchFamily="34" charset="0"/>
                <a:cs typeface="Arial" panose="020B0604020202020204" pitchFamily="34" charset="0"/>
              </a:rPr>
              <a:t>D_fake</a:t>
            </a:r>
            <a:r>
              <a:rPr lang="en-US" sz="1400" b="0" i="0" u="none" strike="noStrike" kern="1200" cap="none" spc="0" baseline="0" dirty="0">
                <a:solidFill>
                  <a:srgbClr val="FFFFFF"/>
                </a:solidFill>
                <a:uFillTx/>
                <a:latin typeface="Arial" panose="020B0604020202020204" pitchFamily="34" charset="0"/>
                <a:cs typeface="Arial" panose="020B0604020202020204" pitchFamily="34" charset="0"/>
              </a:rPr>
              <a:t>) + </a:t>
            </a:r>
            <a:r>
              <a:rPr lang="en-US" sz="1400" b="0" i="0" u="none" strike="noStrike" kern="1200" cap="none" spc="0" baseline="0" dirty="0" err="1">
                <a:solidFill>
                  <a:srgbClr val="FFFFFF"/>
                </a:solidFill>
                <a:uFillTx/>
                <a:latin typeface="Arial" panose="020B0604020202020204" pitchFamily="34" charset="0"/>
                <a:cs typeface="Arial" panose="020B0604020202020204" pitchFamily="34" charset="0"/>
              </a:rPr>
              <a:t>real_loss</a:t>
            </a:r>
            <a:r>
              <a:rPr lang="en-US" sz="1400" b="0" i="0" u="none" strike="noStrike" kern="1200" cap="none" spc="0" baseline="0" dirty="0">
                <a:solidFill>
                  <a:srgbClr val="FFFFFF"/>
                </a:solidFill>
                <a:uFillTx/>
                <a:latin typeface="Arial" panose="020B0604020202020204" pitchFamily="34" charset="0"/>
                <a:cs typeface="Arial" panose="020B0604020202020204" pitchFamily="34" charset="0"/>
              </a:rPr>
              <a:t>(</a:t>
            </a:r>
            <a:r>
              <a:rPr lang="en-US" sz="1400" b="0" i="0" u="none" strike="noStrike" kern="1200" cap="none" spc="0" baseline="0" dirty="0" err="1">
                <a:solidFill>
                  <a:srgbClr val="FFFFFF"/>
                </a:solidFill>
                <a:uFillTx/>
                <a:latin typeface="Arial" panose="020B0604020202020204" pitchFamily="34" charset="0"/>
                <a:cs typeface="Arial" panose="020B0604020202020204" pitchFamily="34" charset="0"/>
              </a:rPr>
              <a:t>D_real</a:t>
            </a:r>
            <a:r>
              <a:rPr lang="en-US" sz="1400" b="0" i="0" u="none" strike="noStrike" kern="1200" cap="none" spc="0" baseline="0" dirty="0">
                <a:solidFill>
                  <a:srgbClr val="FFFFFF"/>
                </a:solidFill>
                <a:uFillTx/>
                <a:latin typeface="Arial" panose="020B0604020202020204" pitchFamily="34" charset="0"/>
                <a:cs typeface="Arial" panose="020B0604020202020204" pitchFamily="34" charset="0"/>
              </a:rPr>
              <a:t>)</a:t>
            </a:r>
            <a:endParaRPr lang="pl-PL" sz="14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rgbClr val="FFFFFF"/>
                </a:solidFill>
                <a:uFillTx/>
                <a:latin typeface="Arial" panose="020B0604020202020204" pitchFamily="34" charset="0"/>
                <a:cs typeface="Arial" panose="020B0604020202020204" pitchFamily="34" charset="0"/>
              </a:rPr>
              <a:t>g_loss</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 = </a:t>
            </a:r>
            <a:r>
              <a:rPr lang="pl-PL" sz="1400" b="0" i="0" u="none" strike="noStrike" kern="1200" cap="none" spc="0" baseline="0" dirty="0" err="1">
                <a:solidFill>
                  <a:srgbClr val="FFFFFF"/>
                </a:solidFill>
                <a:uFillTx/>
                <a:latin typeface="Arial" panose="020B0604020202020204" pitchFamily="34" charset="0"/>
                <a:cs typeface="Arial" panose="020B0604020202020204" pitchFamily="34" charset="0"/>
              </a:rPr>
              <a:t>real_loss</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a:t>
            </a:r>
            <a:r>
              <a:rPr lang="pl-PL" sz="1400" b="0" i="0" u="none" strike="noStrike" kern="1200" cap="none" spc="0" baseline="0" dirty="0" err="1">
                <a:solidFill>
                  <a:srgbClr val="FFFFFF"/>
                </a:solidFill>
                <a:uFillTx/>
                <a:latin typeface="Arial" panose="020B0604020202020204" pitchFamily="34" charset="0"/>
                <a:cs typeface="Arial" panose="020B0604020202020204" pitchFamily="34" charset="0"/>
              </a:rPr>
              <a:t>D_fake</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F6AEF928-ACFA-49E9-8FD3-6EA1EC022FA1}"/>
                  </a:ext>
                </a:extLst>
              </p:cNvPr>
              <p:cNvSpPr txBox="1"/>
              <p:nvPr/>
            </p:nvSpPr>
            <p:spPr>
              <a:xfrm>
                <a:off x="1371706" y="2424360"/>
                <a:ext cx="9109915" cy="3806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1600" i="1" smtClean="0">
                              <a:solidFill>
                                <a:schemeClr val="bg1"/>
                              </a:solidFill>
                              <a:latin typeface="Cambria Math" panose="02040503050406030204" pitchFamily="18" charset="0"/>
                            </a:rPr>
                          </m:ctrlPr>
                        </m:sSupPr>
                        <m:e>
                          <m:d>
                            <m:dPr>
                              <m:begChr m:val=""/>
                              <m:endChr m:val="}"/>
                              <m:ctrlPr>
                                <a:rPr lang="pl-PL" sz="1600" i="1">
                                  <a:solidFill>
                                    <a:schemeClr val="bg1"/>
                                  </a:solidFill>
                                  <a:latin typeface="Cambria Math" panose="02040503050406030204" pitchFamily="18" charset="0"/>
                                </a:rPr>
                              </m:ctrlPr>
                            </m:dPr>
                            <m:e>
                              <m:r>
                                <a:rPr lang="pl-PL" sz="1600" i="1">
                                  <a:solidFill>
                                    <a:schemeClr val="bg1"/>
                                  </a:solidFill>
                                  <a:latin typeface="Cambria Math" panose="02040503050406030204" pitchFamily="18" charset="0"/>
                                </a:rPr>
                                <m:t>𝑙</m:t>
                              </m:r>
                              <m:d>
                                <m:dPr>
                                  <m:ctrlPr>
                                    <a:rPr lang="pl-PL" sz="1600" i="1">
                                      <a:solidFill>
                                        <a:schemeClr val="bg1"/>
                                      </a:solidFill>
                                      <a:latin typeface="Cambria Math" panose="02040503050406030204" pitchFamily="18" charset="0"/>
                                    </a:rPr>
                                  </m:ctrlPr>
                                </m:dPr>
                                <m:e>
                                  <m:r>
                                    <a:rPr lang="pl-PL" sz="1600" i="1">
                                      <a:solidFill>
                                        <a:schemeClr val="bg1"/>
                                      </a:solidFill>
                                      <a:latin typeface="Cambria Math" panose="02040503050406030204" pitchFamily="18" charset="0"/>
                                    </a:rPr>
                                    <m:t>𝑥</m:t>
                                  </m:r>
                                  <m:r>
                                    <a:rPr lang="pl-PL" sz="1600" i="0">
                                      <a:solidFill>
                                        <a:schemeClr val="bg1"/>
                                      </a:solidFill>
                                      <a:latin typeface="Cambria Math" panose="02040503050406030204" pitchFamily="18" charset="0"/>
                                    </a:rPr>
                                    <m:t>,</m:t>
                                  </m:r>
                                  <m:r>
                                    <a:rPr lang="pl-PL" sz="1600" i="1">
                                      <a:solidFill>
                                        <a:schemeClr val="bg1"/>
                                      </a:solidFill>
                                      <a:latin typeface="Cambria Math" panose="02040503050406030204" pitchFamily="18" charset="0"/>
                                    </a:rPr>
                                    <m:t>𝑦</m:t>
                                  </m:r>
                                </m:e>
                              </m:d>
                              <m:r>
                                <a:rPr lang="pl-PL" sz="1600" i="0">
                                  <a:solidFill>
                                    <a:schemeClr val="bg1"/>
                                  </a:solidFill>
                                  <a:latin typeface="Cambria Math" panose="02040503050406030204" pitchFamily="18" charset="0"/>
                                </a:rPr>
                                <m:t>=</m:t>
                              </m:r>
                              <m:r>
                                <a:rPr lang="pl-PL" sz="1600" i="1">
                                  <a:solidFill>
                                    <a:schemeClr val="bg1"/>
                                  </a:solidFill>
                                  <a:latin typeface="Cambria Math" panose="02040503050406030204" pitchFamily="18" charset="0"/>
                                </a:rPr>
                                <m:t>𝐿</m:t>
                              </m:r>
                              <m:r>
                                <a:rPr lang="pl-PL" sz="1600" i="0">
                                  <a:solidFill>
                                    <a:schemeClr val="bg1"/>
                                  </a:solidFill>
                                  <a:latin typeface="Cambria Math" panose="02040503050406030204" pitchFamily="18" charset="0"/>
                                </a:rPr>
                                <m:t>={</m:t>
                              </m:r>
                              <m:sSub>
                                <m:sSubPr>
                                  <m:ctrlPr>
                                    <a:rPr lang="pl-PL" sz="1600" i="1">
                                      <a:solidFill>
                                        <a:schemeClr val="bg1"/>
                                      </a:solidFill>
                                      <a:latin typeface="Cambria Math" panose="02040503050406030204" pitchFamily="18" charset="0"/>
                                    </a:rPr>
                                  </m:ctrlPr>
                                </m:sSubPr>
                                <m:e>
                                  <m:r>
                                    <a:rPr lang="pl-PL" sz="1600" i="1">
                                      <a:solidFill>
                                        <a:schemeClr val="bg1"/>
                                      </a:solidFill>
                                      <a:latin typeface="Cambria Math" panose="02040503050406030204" pitchFamily="18" charset="0"/>
                                    </a:rPr>
                                    <m:t>𝑙</m:t>
                                  </m:r>
                                </m:e>
                                <m:sub>
                                  <m:r>
                                    <a:rPr lang="pl-PL" sz="1600" i="0">
                                      <a:solidFill>
                                        <a:schemeClr val="bg1"/>
                                      </a:solidFill>
                                      <a:latin typeface="Cambria Math" panose="02040503050406030204" pitchFamily="18" charset="0"/>
                                    </a:rPr>
                                    <m:t>1</m:t>
                                  </m:r>
                                </m:sub>
                              </m:sSub>
                              <m:r>
                                <a:rPr lang="pl-PL" sz="1600" i="0">
                                  <a:solidFill>
                                    <a:schemeClr val="bg1"/>
                                  </a:solidFill>
                                  <a:latin typeface="Cambria Math" panose="02040503050406030204" pitchFamily="18" charset="0"/>
                                </a:rPr>
                                <m:t>,…, </m:t>
                              </m:r>
                              <m:sSub>
                                <m:sSubPr>
                                  <m:ctrlPr>
                                    <a:rPr lang="pl-PL" sz="1600" i="1">
                                      <a:solidFill>
                                        <a:schemeClr val="bg1"/>
                                      </a:solidFill>
                                      <a:latin typeface="Cambria Math" panose="02040503050406030204" pitchFamily="18" charset="0"/>
                                    </a:rPr>
                                  </m:ctrlPr>
                                </m:sSubPr>
                                <m:e>
                                  <m:r>
                                    <a:rPr lang="pl-PL" sz="1600" i="1">
                                      <a:solidFill>
                                        <a:schemeClr val="bg1"/>
                                      </a:solidFill>
                                      <a:latin typeface="Cambria Math" panose="02040503050406030204" pitchFamily="18" charset="0"/>
                                    </a:rPr>
                                    <m:t>𝑙</m:t>
                                  </m:r>
                                </m:e>
                                <m:sub>
                                  <m:r>
                                    <a:rPr lang="pl-PL" sz="1600" i="1">
                                      <a:solidFill>
                                        <a:schemeClr val="bg1"/>
                                      </a:solidFill>
                                      <a:latin typeface="Cambria Math" panose="02040503050406030204" pitchFamily="18" charset="0"/>
                                    </a:rPr>
                                    <m:t>𝑁</m:t>
                                  </m:r>
                                </m:sub>
                              </m:sSub>
                            </m:e>
                          </m:d>
                        </m:e>
                        <m:sup>
                          <m:r>
                            <a:rPr lang="pl-PL" sz="1600" i="1">
                              <a:solidFill>
                                <a:schemeClr val="bg1"/>
                              </a:solidFill>
                              <a:latin typeface="Cambria Math" panose="02040503050406030204" pitchFamily="18" charset="0"/>
                            </a:rPr>
                            <m:t>𝑇</m:t>
                          </m:r>
                        </m:sup>
                      </m:sSup>
                      <m:r>
                        <a:rPr lang="pl-PL" sz="1600" i="0">
                          <a:solidFill>
                            <a:schemeClr val="bg1"/>
                          </a:solidFill>
                          <a:latin typeface="Cambria Math" panose="02040503050406030204" pitchFamily="18" charset="0"/>
                        </a:rPr>
                        <m:t>,</m:t>
                      </m:r>
                      <m:sSub>
                        <m:sSubPr>
                          <m:ctrlPr>
                            <a:rPr lang="pl-PL" sz="1600" i="1">
                              <a:solidFill>
                                <a:schemeClr val="bg1"/>
                              </a:solidFill>
                              <a:latin typeface="Cambria Math" panose="02040503050406030204" pitchFamily="18" charset="0"/>
                            </a:rPr>
                          </m:ctrlPr>
                        </m:sSubPr>
                        <m:e>
                          <m:r>
                            <a:rPr lang="pl-PL" sz="1600" i="0">
                              <a:solidFill>
                                <a:schemeClr val="bg1"/>
                              </a:solidFill>
                              <a:latin typeface="Cambria Math" panose="02040503050406030204" pitchFamily="18" charset="0"/>
                            </a:rPr>
                            <m:t> </m:t>
                          </m:r>
                          <m:r>
                            <a:rPr lang="pl-PL" sz="1600" i="1">
                              <a:solidFill>
                                <a:schemeClr val="bg1"/>
                              </a:solidFill>
                              <a:latin typeface="Cambria Math" panose="02040503050406030204" pitchFamily="18" charset="0"/>
                            </a:rPr>
                            <m:t>𝑙</m:t>
                          </m:r>
                        </m:e>
                        <m:sub>
                          <m:r>
                            <a:rPr lang="pl-PL" sz="1600" i="1">
                              <a:solidFill>
                                <a:schemeClr val="bg1"/>
                              </a:solidFill>
                              <a:latin typeface="Cambria Math" panose="02040503050406030204" pitchFamily="18" charset="0"/>
                            </a:rPr>
                            <m:t>𝑁</m:t>
                          </m:r>
                        </m:sub>
                      </m:sSub>
                      <m:r>
                        <a:rPr lang="pl-PL" sz="1600" i="0">
                          <a:solidFill>
                            <a:schemeClr val="bg1"/>
                          </a:solidFill>
                          <a:latin typeface="Cambria Math" panose="02040503050406030204" pitchFamily="18" charset="0"/>
                        </a:rPr>
                        <m:t>=−[</m:t>
                      </m:r>
                      <m:func>
                        <m:funcPr>
                          <m:ctrlPr>
                            <a:rPr lang="pl-PL" sz="1600" i="1">
                              <a:solidFill>
                                <a:schemeClr val="bg1"/>
                              </a:solidFill>
                              <a:latin typeface="Cambria Math" panose="02040503050406030204" pitchFamily="18" charset="0"/>
                            </a:rPr>
                          </m:ctrlPr>
                        </m:funcPr>
                        <m:fName>
                          <m:sSub>
                            <m:sSubPr>
                              <m:ctrlPr>
                                <a:rPr lang="pl-PL" sz="1600" i="1">
                                  <a:solidFill>
                                    <a:schemeClr val="bg1"/>
                                  </a:solidFill>
                                  <a:latin typeface="Cambria Math" panose="02040503050406030204" pitchFamily="18" charset="0"/>
                                </a:rPr>
                              </m:ctrlPr>
                            </m:sSubPr>
                            <m:e>
                              <m:r>
                                <a:rPr lang="pl-PL" sz="1600" i="1">
                                  <a:solidFill>
                                    <a:schemeClr val="bg1"/>
                                  </a:solidFill>
                                  <a:latin typeface="Cambria Math" panose="02040503050406030204" pitchFamily="18" charset="0"/>
                                </a:rPr>
                                <m:t>𝑦</m:t>
                              </m:r>
                            </m:e>
                            <m:sub>
                              <m:r>
                                <a:rPr lang="pl-PL" sz="1600" i="1">
                                  <a:solidFill>
                                    <a:schemeClr val="bg1"/>
                                  </a:solidFill>
                                  <a:latin typeface="Cambria Math" panose="02040503050406030204" pitchFamily="18" charset="0"/>
                                </a:rPr>
                                <m:t>𝑁</m:t>
                              </m:r>
                            </m:sub>
                          </m:sSub>
                          <m:r>
                            <a:rPr lang="pl-PL" sz="1600" i="0">
                              <a:solidFill>
                                <a:schemeClr val="bg1"/>
                              </a:solidFill>
                              <a:latin typeface="Cambria Math" panose="02040503050406030204" pitchFamily="18" charset="0"/>
                            </a:rPr>
                            <m:t>∗</m:t>
                          </m:r>
                          <m:r>
                            <m:rPr>
                              <m:sty m:val="p"/>
                            </m:rPr>
                            <a:rPr lang="pl-PL" sz="1600" i="0">
                              <a:solidFill>
                                <a:schemeClr val="bg1"/>
                              </a:solidFill>
                              <a:latin typeface="Cambria Math" panose="02040503050406030204" pitchFamily="18" charset="0"/>
                            </a:rPr>
                            <m:t>log</m:t>
                          </m:r>
                        </m:fName>
                        <m:e>
                          <m:d>
                            <m:dPr>
                              <m:endChr m:val="]"/>
                              <m:ctrlPr>
                                <a:rPr lang="pl-PL" sz="1600" i="1">
                                  <a:solidFill>
                                    <a:schemeClr val="bg1"/>
                                  </a:solidFill>
                                  <a:latin typeface="Cambria Math" panose="02040503050406030204" pitchFamily="18" charset="0"/>
                                </a:rPr>
                              </m:ctrlPr>
                            </m:dPr>
                            <m:e>
                              <m:sSub>
                                <m:sSubPr>
                                  <m:ctrlPr>
                                    <a:rPr lang="pl-PL" sz="1600" i="1">
                                      <a:solidFill>
                                        <a:schemeClr val="bg1"/>
                                      </a:solidFill>
                                      <a:latin typeface="Cambria Math" panose="02040503050406030204" pitchFamily="18" charset="0"/>
                                    </a:rPr>
                                  </m:ctrlPr>
                                </m:sSubPr>
                                <m:e>
                                  <m:r>
                                    <a:rPr lang="pl-PL" sz="1600" i="1">
                                      <a:solidFill>
                                        <a:schemeClr val="bg1"/>
                                      </a:solidFill>
                                      <a:latin typeface="Cambria Math" panose="02040503050406030204" pitchFamily="18" charset="0"/>
                                    </a:rPr>
                                    <m:t>𝑥</m:t>
                                  </m:r>
                                </m:e>
                                <m:sub>
                                  <m:r>
                                    <a:rPr lang="pl-PL" sz="1600" i="1">
                                      <a:solidFill>
                                        <a:schemeClr val="bg1"/>
                                      </a:solidFill>
                                      <a:latin typeface="Cambria Math" panose="02040503050406030204" pitchFamily="18" charset="0"/>
                                    </a:rPr>
                                    <m:t>𝑁</m:t>
                                  </m:r>
                                </m:sub>
                              </m:sSub>
                              <m:r>
                                <a:rPr lang="pl-PL" sz="1600" i="0">
                                  <a:solidFill>
                                    <a:schemeClr val="bg1"/>
                                  </a:solidFill>
                                  <a:latin typeface="Cambria Math" panose="02040503050406030204" pitchFamily="18" charset="0"/>
                                </a:rPr>
                                <m:t>)</m:t>
                              </m:r>
                            </m:e>
                          </m:d>
                        </m:e>
                      </m:func>
                      <m:r>
                        <a:rPr lang="pl-PL" sz="1600" i="0">
                          <a:solidFill>
                            <a:schemeClr val="bg1"/>
                          </a:solidFill>
                          <a:latin typeface="Cambria Math" panose="02040503050406030204" pitchFamily="18" charset="0"/>
                        </a:rPr>
                        <m:t>+</m:t>
                      </m:r>
                      <m:d>
                        <m:dPr>
                          <m:begChr m:val="["/>
                          <m:endChr m:val="]"/>
                          <m:ctrlPr>
                            <a:rPr lang="pl-PL" sz="1600" i="1">
                              <a:solidFill>
                                <a:schemeClr val="bg1"/>
                              </a:solidFill>
                              <a:latin typeface="Cambria Math" panose="02040503050406030204" pitchFamily="18" charset="0"/>
                            </a:rPr>
                          </m:ctrlPr>
                        </m:dPr>
                        <m:e>
                          <m:func>
                            <m:funcPr>
                              <m:ctrlPr>
                                <a:rPr lang="pl-PL" sz="1600" i="1">
                                  <a:solidFill>
                                    <a:schemeClr val="bg1"/>
                                  </a:solidFill>
                                  <a:latin typeface="Cambria Math" panose="02040503050406030204" pitchFamily="18" charset="0"/>
                                </a:rPr>
                              </m:ctrlPr>
                            </m:funcPr>
                            <m:fName>
                              <m:sSub>
                                <m:sSubPr>
                                  <m:ctrlPr>
                                    <a:rPr lang="pl-PL" sz="1600" i="1">
                                      <a:solidFill>
                                        <a:schemeClr val="bg1"/>
                                      </a:solidFill>
                                      <a:latin typeface="Cambria Math" panose="02040503050406030204" pitchFamily="18" charset="0"/>
                                    </a:rPr>
                                  </m:ctrlPr>
                                </m:sSubPr>
                                <m:e>
                                  <m:d>
                                    <m:dPr>
                                      <m:endChr m:val=""/>
                                      <m:ctrlPr>
                                        <a:rPr lang="pl-PL" sz="1600" i="1">
                                          <a:solidFill>
                                            <a:schemeClr val="bg1"/>
                                          </a:solidFill>
                                          <a:latin typeface="Cambria Math" panose="02040503050406030204" pitchFamily="18" charset="0"/>
                                        </a:rPr>
                                      </m:ctrlPr>
                                    </m:dPr>
                                    <m:e>
                                      <m:r>
                                        <a:rPr lang="pl-PL" sz="1600" i="0">
                                          <a:solidFill>
                                            <a:schemeClr val="bg1"/>
                                          </a:solidFill>
                                          <a:latin typeface="Cambria Math" panose="02040503050406030204" pitchFamily="18" charset="0"/>
                                        </a:rPr>
                                        <m:t>1−</m:t>
                                      </m:r>
                                      <m:r>
                                        <a:rPr lang="pl-PL" sz="1600" i="1">
                                          <a:solidFill>
                                            <a:schemeClr val="bg1"/>
                                          </a:solidFill>
                                          <a:latin typeface="Cambria Math" panose="02040503050406030204" pitchFamily="18" charset="0"/>
                                        </a:rPr>
                                        <m:t>𝑦</m:t>
                                      </m:r>
                                    </m:e>
                                  </m:d>
                                </m:e>
                                <m:sub>
                                  <m:r>
                                    <a:rPr lang="pl-PL" sz="1600" i="1">
                                      <a:solidFill>
                                        <a:schemeClr val="bg1"/>
                                      </a:solidFill>
                                      <a:latin typeface="Cambria Math" panose="02040503050406030204" pitchFamily="18" charset="0"/>
                                    </a:rPr>
                                    <m:t>𝑁</m:t>
                                  </m:r>
                                </m:sub>
                              </m:sSub>
                              <m:r>
                                <a:rPr lang="pl-PL" sz="1600" i="0">
                                  <a:solidFill>
                                    <a:schemeClr val="bg1"/>
                                  </a:solidFill>
                                  <a:latin typeface="Cambria Math" panose="02040503050406030204" pitchFamily="18" charset="0"/>
                                </a:rPr>
                                <m:t>)∗</m:t>
                              </m:r>
                              <m:r>
                                <m:rPr>
                                  <m:sty m:val="p"/>
                                </m:rPr>
                                <a:rPr lang="pl-PL" sz="1600" i="0">
                                  <a:solidFill>
                                    <a:schemeClr val="bg1"/>
                                  </a:solidFill>
                                  <a:latin typeface="Cambria Math" panose="02040503050406030204" pitchFamily="18" charset="0"/>
                                </a:rPr>
                                <m:t>log</m:t>
                              </m:r>
                            </m:fName>
                            <m:e>
                              <m:d>
                                <m:dPr>
                                  <m:endChr m:val="]"/>
                                  <m:ctrlPr>
                                    <a:rPr lang="pl-PL" sz="1600" i="1">
                                      <a:solidFill>
                                        <a:schemeClr val="bg1"/>
                                      </a:solidFill>
                                      <a:latin typeface="Cambria Math" panose="02040503050406030204" pitchFamily="18" charset="0"/>
                                    </a:rPr>
                                  </m:ctrlPr>
                                </m:dPr>
                                <m:e>
                                  <m:r>
                                    <a:rPr lang="pl-PL" sz="1600" i="0">
                                      <a:solidFill>
                                        <a:schemeClr val="bg1"/>
                                      </a:solidFill>
                                      <a:latin typeface="Cambria Math" panose="02040503050406030204" pitchFamily="18" charset="0"/>
                                    </a:rPr>
                                    <m:t>1−</m:t>
                                  </m:r>
                                  <m:sSub>
                                    <m:sSubPr>
                                      <m:ctrlPr>
                                        <a:rPr lang="pl-PL" sz="1600" i="1">
                                          <a:solidFill>
                                            <a:schemeClr val="bg1"/>
                                          </a:solidFill>
                                          <a:latin typeface="Cambria Math" panose="02040503050406030204" pitchFamily="18" charset="0"/>
                                        </a:rPr>
                                      </m:ctrlPr>
                                    </m:sSubPr>
                                    <m:e>
                                      <m:r>
                                        <a:rPr lang="pl-PL" sz="1600" i="1">
                                          <a:solidFill>
                                            <a:schemeClr val="bg1"/>
                                          </a:solidFill>
                                          <a:latin typeface="Cambria Math" panose="02040503050406030204" pitchFamily="18" charset="0"/>
                                        </a:rPr>
                                        <m:t>𝑥</m:t>
                                      </m:r>
                                    </m:e>
                                    <m:sub>
                                      <m:r>
                                        <a:rPr lang="pl-PL" sz="1600" i="1">
                                          <a:solidFill>
                                            <a:schemeClr val="bg1"/>
                                          </a:solidFill>
                                          <a:latin typeface="Cambria Math" panose="02040503050406030204" pitchFamily="18" charset="0"/>
                                        </a:rPr>
                                        <m:t>𝑁</m:t>
                                      </m:r>
                                    </m:sub>
                                  </m:sSub>
                                  <m:r>
                                    <a:rPr lang="pl-PL" sz="1600" i="0">
                                      <a:solidFill>
                                        <a:schemeClr val="bg1"/>
                                      </a:solidFill>
                                      <a:latin typeface="Cambria Math" panose="02040503050406030204" pitchFamily="18" charset="0"/>
                                    </a:rPr>
                                    <m:t>)</m:t>
                                  </m:r>
                                </m:e>
                              </m:d>
                            </m:e>
                          </m:func>
                        </m:e>
                      </m:d>
                    </m:oMath>
                  </m:oMathPara>
                </a14:m>
                <a:endParaRPr lang="pl-PL" sz="1600" dirty="0">
                  <a:solidFill>
                    <a:schemeClr val="bg1"/>
                  </a:solidFill>
                </a:endParaRPr>
              </a:p>
            </p:txBody>
          </p:sp>
        </mc:Choice>
        <mc:Fallback xmlns="">
          <p:sp>
            <p:nvSpPr>
              <p:cNvPr id="15" name="pole tekstowe 14">
                <a:extLst>
                  <a:ext uri="{FF2B5EF4-FFF2-40B4-BE49-F238E27FC236}">
                    <a16:creationId xmlns:a16="http://schemas.microsoft.com/office/drawing/2014/main" id="{F6AEF928-ACFA-49E9-8FD3-6EA1EC022FA1}"/>
                  </a:ext>
                </a:extLst>
              </p:cNvPr>
              <p:cNvSpPr txBox="1">
                <a:spLocks noRot="1" noChangeAspect="1" noMove="1" noResize="1" noEditPoints="1" noAdjustHandles="1" noChangeArrowheads="1" noChangeShapeType="1" noTextEdit="1"/>
              </p:cNvSpPr>
              <p:nvPr/>
            </p:nvSpPr>
            <p:spPr>
              <a:xfrm>
                <a:off x="1371706" y="2424360"/>
                <a:ext cx="9109915" cy="380682"/>
              </a:xfrm>
              <a:prstGeom prst="rect">
                <a:avLst/>
              </a:prstGeom>
              <a:blipFill>
                <a:blip r:embed="rId2"/>
                <a:stretch>
                  <a:fillRect t="-91935" b="-148387"/>
                </a:stretch>
              </a:blipFill>
            </p:spPr>
            <p:txBody>
              <a:bodyPr/>
              <a:lstStyle/>
              <a:p>
                <a:r>
                  <a:rPr lang="pl-PL">
                    <a:noFill/>
                  </a:rPr>
                  <a:t> </a:t>
                </a:r>
              </a:p>
            </p:txBody>
          </p:sp>
        </mc:Fallback>
      </mc:AlternateContent>
      <p:sp>
        <p:nvSpPr>
          <p:cNvPr id="5" name="pole tekstowe 4">
            <a:extLst>
              <a:ext uri="{FF2B5EF4-FFF2-40B4-BE49-F238E27FC236}">
                <a16:creationId xmlns:a16="http://schemas.microsoft.com/office/drawing/2014/main" id="{FDC4CA82-F8E8-4BD3-BFAB-5081CDF87CEB}"/>
              </a:ext>
            </a:extLst>
          </p:cNvPr>
          <p:cNvSpPr txBox="1"/>
          <p:nvPr/>
        </p:nvSpPr>
        <p:spPr>
          <a:xfrm>
            <a:off x="4394446" y="3327194"/>
            <a:ext cx="4668266" cy="1015663"/>
          </a:xfrm>
          <a:prstGeom prst="rect">
            <a:avLst/>
          </a:prstGeom>
          <a:noFill/>
        </p:spPr>
        <p:txBody>
          <a:bodyPr wrap="none" rtlCol="0">
            <a:spAutoFit/>
          </a:bodyPr>
          <a:lstStyle/>
          <a:p>
            <a:pPr marL="342900" marR="0" lvl="0" indent="-342900">
              <a:spcBef>
                <a:spcPts val="0"/>
              </a:spcBef>
              <a:spcAft>
                <a:spcPts val="0"/>
              </a:spcAft>
              <a:buFont typeface="Symbol" panose="05050102010706020507" pitchFamily="18" charset="2"/>
              <a:buChar char=""/>
            </a:pPr>
            <a:r>
              <a:rPr lang="en-US"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N is the batch size.</a:t>
            </a:r>
            <a:endParaRPr lang="pl-PL"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x</a:t>
            </a:r>
            <a:r>
              <a:rPr lang="en-US" sz="1400" baseline="-250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n</a:t>
            </a:r>
            <a:r>
              <a:rPr lang="en-US" sz="1400" baseline="-250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a:t>
            </a:r>
            <a:r>
              <a:rPr lang="en-US"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is the input after discriminator/generator structure.</a:t>
            </a:r>
            <a:endParaRPr lang="pl-PL"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4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y</a:t>
            </a:r>
            <a:r>
              <a:rPr lang="en-US" sz="1400" baseline="-25000" dirty="0" err="1">
                <a:solidFill>
                  <a:schemeClr val="bg1"/>
                </a:solidFill>
                <a:effectLst/>
                <a:latin typeface="Arial" panose="020B0604020202020204" pitchFamily="34" charset="0"/>
                <a:ea typeface="Bookman Old Style" panose="02050604050505020204" pitchFamily="18" charset="0"/>
                <a:cs typeface="Arial" panose="020B0604020202020204" pitchFamily="34" charset="0"/>
              </a:rPr>
              <a:t>n</a:t>
            </a:r>
            <a:r>
              <a:rPr lang="en-US" sz="1400" baseline="-250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 </a:t>
            </a:r>
            <a:r>
              <a:rPr lang="en-US"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rPr>
              <a:t>is the expected output.</a:t>
            </a:r>
            <a:endParaRPr lang="pl-PL" sz="1400" dirty="0">
              <a:solidFill>
                <a:schemeClr val="bg1"/>
              </a:solidFill>
              <a:effectLst/>
              <a:latin typeface="Arial" panose="020B0604020202020204" pitchFamily="34" charset="0"/>
              <a:ea typeface="Bookman Old Style" panose="02050604050505020204" pitchFamily="18" charset="0"/>
              <a:cs typeface="Arial" panose="020B0604020202020204" pitchFamily="34" charset="0"/>
            </a:endParaRPr>
          </a:p>
          <a:p>
            <a:endParaRPr lang="pl-PL" dirty="0">
              <a:latin typeface="Arial" panose="020B0604020202020204" pitchFamily="34" charset="0"/>
              <a:cs typeface="Arial" panose="020B0604020202020204" pitchFamily="34" charset="0"/>
            </a:endParaRPr>
          </a:p>
        </p:txBody>
      </p:sp>
      <p:sp>
        <p:nvSpPr>
          <p:cNvPr id="31" name="Прямоугольник 3">
            <a:extLst>
              <a:ext uri="{FF2B5EF4-FFF2-40B4-BE49-F238E27FC236}">
                <a16:creationId xmlns:a16="http://schemas.microsoft.com/office/drawing/2014/main" id="{2B8BD80F-1C8B-4391-BCD9-34F7BB3E25F5}"/>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32" name="Прямоугольник 5">
            <a:extLst>
              <a:ext uri="{FF2B5EF4-FFF2-40B4-BE49-F238E27FC236}">
                <a16:creationId xmlns:a16="http://schemas.microsoft.com/office/drawing/2014/main" id="{35129F09-21B7-4E41-B087-1EAF092412DD}"/>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2" name="TextBox 11">
            <a:extLst>
              <a:ext uri="{FF2B5EF4-FFF2-40B4-BE49-F238E27FC236}">
                <a16:creationId xmlns:a16="http://schemas.microsoft.com/office/drawing/2014/main" id="{F9CEBDAF-A8B4-4CE0-B807-D5C692BAC65C}"/>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4" name="TextBox 7">
            <a:extLst>
              <a:ext uri="{FF2B5EF4-FFF2-40B4-BE49-F238E27FC236}">
                <a16:creationId xmlns:a16="http://schemas.microsoft.com/office/drawing/2014/main" id="{CAFFB310-E9EF-414A-9B80-F1EDC7F2AE81}"/>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Generative Adversarial Network (GAN)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Deep</a:t>
            </a:r>
            <a:r>
              <a:rPr lang="pl-PL" sz="1200" b="0" i="0" u="none" strike="noStrike" kern="1200" cap="none" spc="0" baseline="0" dirty="0">
                <a:solidFill>
                  <a:schemeClr val="bg1"/>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 Convolutional Generative Adversarial Network (DCGAN)</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Inception</a:t>
            </a:r>
            <a:r>
              <a:rPr lang="pl-PL" sz="1200" dirty="0">
                <a:solidFill>
                  <a:schemeClr val="bg1">
                    <a:lumMod val="5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model</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83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F8E4068C-956A-43FE-8564-13A0EB4F66C4}"/>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lvl="0" defTabSz="457200">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Inception</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model - </a:t>
            </a:r>
            <a:r>
              <a:rPr lang="pl-PL" sz="2400" b="1" dirty="0" err="1">
                <a:solidFill>
                  <a:srgbClr val="BFBFBF"/>
                </a:solidFill>
                <a:effectLst>
                  <a:outerShdw dist="38096" dir="2700000">
                    <a:srgbClr val="000000"/>
                  </a:outerShdw>
                </a:effectLst>
                <a:latin typeface="Bookman Old Style" pitchFamily="18"/>
              </a:rPr>
              <a:t>I</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deas</a:t>
            </a:r>
            <a:endParaRPr lang="en-US" sz="2400" b="1" i="0" u="none" strike="noStrike" kern="1200" cap="none" spc="0" baseline="0" dirty="0">
              <a:solidFill>
                <a:srgbClr val="BFBFBF"/>
              </a:solidFill>
              <a:effectLst>
                <a:outerShdw dist="38096" dir="2700000">
                  <a:srgbClr val="000000"/>
                </a:outerShdw>
              </a:effectLst>
              <a:uFillTx/>
              <a:latin typeface="Bookman Old Style" pitchFamily="18"/>
            </a:endParaRPr>
          </a:p>
        </p:txBody>
      </p:sp>
      <p:sp>
        <p:nvSpPr>
          <p:cNvPr id="15" name="TextBox 16">
            <a:extLst>
              <a:ext uri="{FF2B5EF4-FFF2-40B4-BE49-F238E27FC236}">
                <a16:creationId xmlns:a16="http://schemas.microsoft.com/office/drawing/2014/main" id="{F62C14C8-2898-43DD-B7B0-9D4063EAAAFD}"/>
              </a:ext>
            </a:extLst>
          </p:cNvPr>
          <p:cNvSpPr txBox="1"/>
          <p:nvPr/>
        </p:nvSpPr>
        <p:spPr>
          <a:xfrm>
            <a:off x="11187290" y="6250006"/>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Bookman Old Style" pitchFamily="18"/>
              </a:rPr>
              <a:t>8/21</a:t>
            </a:r>
          </a:p>
        </p:txBody>
      </p:sp>
      <p:cxnSp>
        <p:nvCxnSpPr>
          <p:cNvPr id="33" name="Прямая соединительная линия 12">
            <a:extLst>
              <a:ext uri="{FF2B5EF4-FFF2-40B4-BE49-F238E27FC236}">
                <a16:creationId xmlns:a16="http://schemas.microsoft.com/office/drawing/2014/main" id="{229AB573-5B7E-4C05-A30F-01F9783C834D}"/>
              </a:ext>
            </a:extLst>
          </p:cNvPr>
          <p:cNvCxnSpPr/>
          <p:nvPr/>
        </p:nvCxnSpPr>
        <p:spPr>
          <a:xfrm>
            <a:off x="812801" y="6434669"/>
            <a:ext cx="3770482" cy="0"/>
          </a:xfrm>
          <a:prstGeom prst="straightConnector1">
            <a:avLst/>
          </a:prstGeom>
          <a:noFill/>
          <a:ln w="12701" cap="flat">
            <a:solidFill>
              <a:srgbClr val="4472C4"/>
            </a:solidFill>
            <a:prstDash val="solid"/>
            <a:miter/>
          </a:ln>
        </p:spPr>
      </p:cxnSp>
      <p:sp>
        <p:nvSpPr>
          <p:cNvPr id="34" name="TextBox 13">
            <a:extLst>
              <a:ext uri="{FF2B5EF4-FFF2-40B4-BE49-F238E27FC236}">
                <a16:creationId xmlns:a16="http://schemas.microsoft.com/office/drawing/2014/main" id="{43FB18D0-F2C4-4C66-B010-BA9151F1C678}"/>
              </a:ext>
            </a:extLst>
          </p:cNvPr>
          <p:cNvSpPr txBox="1"/>
          <p:nvPr/>
        </p:nvSpPr>
        <p:spPr>
          <a:xfrm>
            <a:off x="1128890" y="6516316"/>
            <a:ext cx="8985955"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600" b="0" i="0" u="none" strike="noStrike" kern="1200" cap="none" spc="0" baseline="30000" dirty="0">
                <a:solidFill>
                  <a:srgbClr val="FFFFFF"/>
                </a:solidFill>
                <a:uFillTx/>
                <a:latin typeface="Calibri"/>
              </a:rPr>
              <a:t>1</a:t>
            </a:r>
            <a:r>
              <a:rPr lang="pl-PL" sz="1200" b="0" i="0" u="none" strike="noStrike" kern="1200" cap="none" spc="0" baseline="0" dirty="0">
                <a:solidFill>
                  <a:srgbClr val="FFFFFF"/>
                </a:solidFill>
                <a:uFillTx/>
                <a:latin typeface="Calibri"/>
              </a:rPr>
              <a:t> </a:t>
            </a:r>
            <a:r>
              <a:rPr lang="pl-PL" sz="1200" b="0" i="0" u="none" strike="noStrike" kern="1200" cap="none" spc="0" baseline="0" dirty="0">
                <a:solidFill>
                  <a:srgbClr val="FFFFFF"/>
                </a:solidFill>
                <a:uFillTx/>
                <a:latin typeface="Calibri"/>
                <a:hlinkClick r:id="rId2"/>
              </a:rPr>
              <a:t>A Simple Guide to the </a:t>
            </a:r>
            <a:r>
              <a:rPr lang="pl-PL" sz="1200" b="0" i="0" u="none" strike="noStrike" kern="1200" cap="none" spc="0" baseline="0" dirty="0" err="1">
                <a:solidFill>
                  <a:srgbClr val="FFFFFF"/>
                </a:solidFill>
                <a:uFillTx/>
                <a:latin typeface="Calibri"/>
                <a:hlinkClick r:id="rId2"/>
              </a:rPr>
              <a:t>versions</a:t>
            </a:r>
            <a:r>
              <a:rPr lang="pl-PL" sz="1200" b="0" i="0" u="none" strike="noStrike" kern="1200" cap="none" spc="0" baseline="0" dirty="0">
                <a:solidFill>
                  <a:srgbClr val="FFFFFF"/>
                </a:solidFill>
                <a:uFillTx/>
                <a:latin typeface="Calibri"/>
                <a:hlinkClick r:id="rId2"/>
              </a:rPr>
              <a:t> of the </a:t>
            </a:r>
            <a:r>
              <a:rPr lang="pl-PL" sz="1200" b="0" i="0" u="none" strike="noStrike" kern="1200" cap="none" spc="0" baseline="0" dirty="0" err="1">
                <a:solidFill>
                  <a:srgbClr val="FFFFFF"/>
                </a:solidFill>
                <a:uFillTx/>
                <a:latin typeface="Calibri"/>
                <a:hlinkClick r:id="rId2"/>
              </a:rPr>
              <a:t>Inception</a:t>
            </a:r>
            <a:r>
              <a:rPr lang="pl-PL" sz="1200" b="0" i="0" u="none" strike="noStrike" kern="1200" cap="none" spc="0" baseline="0" dirty="0">
                <a:solidFill>
                  <a:srgbClr val="FFFFFF"/>
                </a:solidFill>
                <a:uFillTx/>
                <a:latin typeface="Calibri"/>
                <a:hlinkClick r:id="rId2"/>
              </a:rPr>
              <a:t> Network</a:t>
            </a:r>
            <a:endParaRPr lang="en-US" sz="12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200" b="0" i="0" u="none" strike="noStrike" kern="1200" cap="none" spc="0" baseline="0" dirty="0">
              <a:solidFill>
                <a:srgbClr val="FFFFFF"/>
              </a:solidFill>
              <a:uFillTx/>
              <a:latin typeface="Calibri"/>
            </a:endParaRPr>
          </a:p>
        </p:txBody>
      </p:sp>
      <p:pic>
        <p:nvPicPr>
          <p:cNvPr id="26" name="Obraz 25">
            <a:extLst>
              <a:ext uri="{FF2B5EF4-FFF2-40B4-BE49-F238E27FC236}">
                <a16:creationId xmlns:a16="http://schemas.microsoft.com/office/drawing/2014/main" id="{A0EB5404-9393-4C43-9060-6AD22B9C48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8868" y="1928285"/>
            <a:ext cx="3880813" cy="2059621"/>
          </a:xfrm>
          <a:prstGeom prst="rect">
            <a:avLst/>
          </a:prstGeom>
          <a:noFill/>
          <a:ln>
            <a:noFill/>
          </a:ln>
        </p:spPr>
      </p:pic>
      <p:pic>
        <p:nvPicPr>
          <p:cNvPr id="28" name="Obraz 27">
            <a:extLst>
              <a:ext uri="{FF2B5EF4-FFF2-40B4-BE49-F238E27FC236}">
                <a16:creationId xmlns:a16="http://schemas.microsoft.com/office/drawing/2014/main" id="{B4800FD1-9F96-4EDC-9A4C-8215C6D47C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86078" y="1655554"/>
            <a:ext cx="2981524" cy="2475398"/>
          </a:xfrm>
          <a:prstGeom prst="rect">
            <a:avLst/>
          </a:prstGeom>
          <a:noFill/>
          <a:ln>
            <a:noFill/>
          </a:ln>
        </p:spPr>
      </p:pic>
      <p:pic>
        <p:nvPicPr>
          <p:cNvPr id="29" name="Obraz 28">
            <a:extLst>
              <a:ext uri="{FF2B5EF4-FFF2-40B4-BE49-F238E27FC236}">
                <a16:creationId xmlns:a16="http://schemas.microsoft.com/office/drawing/2014/main" id="{6B7C8848-68A1-4C10-8747-D53D308432C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27321" y="1805677"/>
            <a:ext cx="2981524" cy="2136165"/>
          </a:xfrm>
          <a:prstGeom prst="rect">
            <a:avLst/>
          </a:prstGeom>
          <a:noFill/>
          <a:ln>
            <a:noFill/>
          </a:ln>
        </p:spPr>
      </p:pic>
      <p:sp>
        <p:nvSpPr>
          <p:cNvPr id="30" name="TextBox 16">
            <a:extLst>
              <a:ext uri="{FF2B5EF4-FFF2-40B4-BE49-F238E27FC236}">
                <a16:creationId xmlns:a16="http://schemas.microsoft.com/office/drawing/2014/main" id="{A48955B5-E61A-4F84-823B-46723A8E2031}"/>
              </a:ext>
            </a:extLst>
          </p:cNvPr>
          <p:cNvSpPr txBox="1"/>
          <p:nvPr/>
        </p:nvSpPr>
        <p:spPr>
          <a:xfrm>
            <a:off x="955113" y="3989470"/>
            <a:ext cx="291582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en-US"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The naive inception model</a:t>
            </a:r>
            <a:r>
              <a:rPr lang="pl-PL" sz="1100" b="0" i="0" u="none" strike="noStrike" kern="1200" cap="none" spc="0" baseline="0" dirty="0">
                <a:solidFill>
                  <a:srgbClr val="FFFFFF"/>
                </a:solidFill>
                <a:uFillTx/>
                <a:latin typeface="Bookman Old Style" pitchFamily="18"/>
              </a:rPr>
              <a:t> </a:t>
            </a:r>
            <a:r>
              <a:rPr lang="pl-PL" sz="1100" baseline="30000" dirty="0">
                <a:solidFill>
                  <a:srgbClr val="FFFFFF"/>
                </a:solidFill>
                <a:latin typeface="Bookman Old Style" pitchFamily="18"/>
              </a:rPr>
              <a:t>1</a:t>
            </a:r>
            <a:endParaRPr lang="pl-PL" sz="1100" b="0" i="0" u="none" strike="noStrike" kern="1200" cap="none" spc="0" baseline="30000" dirty="0">
              <a:solidFill>
                <a:srgbClr val="FFFFFF"/>
              </a:solidFill>
              <a:uFillTx/>
              <a:latin typeface="Bookman Old Style" pitchFamily="18"/>
            </a:endParaRPr>
          </a:p>
        </p:txBody>
      </p:sp>
      <p:sp>
        <p:nvSpPr>
          <p:cNvPr id="42" name="TextBox 16">
            <a:extLst>
              <a:ext uri="{FF2B5EF4-FFF2-40B4-BE49-F238E27FC236}">
                <a16:creationId xmlns:a16="http://schemas.microsoft.com/office/drawing/2014/main" id="{90A7CCA3-AF90-4C1A-8421-BF4A4097F9FB}"/>
              </a:ext>
            </a:extLst>
          </p:cNvPr>
          <p:cNvSpPr txBox="1"/>
          <p:nvPr/>
        </p:nvSpPr>
        <p:spPr>
          <a:xfrm>
            <a:off x="4807859" y="4130952"/>
            <a:ext cx="359792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en-US"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The inception v3 model, module "A"</a:t>
            </a:r>
            <a:r>
              <a:rPr lang="pl-PL" sz="1100" b="0" i="0" u="none" strike="noStrike" kern="1200" cap="none" spc="0" baseline="0" dirty="0">
                <a:solidFill>
                  <a:srgbClr val="FFFFFF"/>
                </a:solidFill>
                <a:uFillTx/>
                <a:latin typeface="Bookman Old Style" pitchFamily="18"/>
              </a:rPr>
              <a:t> </a:t>
            </a:r>
            <a:r>
              <a:rPr lang="pl-PL" sz="1100" baseline="30000" dirty="0">
                <a:solidFill>
                  <a:srgbClr val="FFFFFF"/>
                </a:solidFill>
                <a:latin typeface="Bookman Old Style" pitchFamily="18"/>
              </a:rPr>
              <a:t>1</a:t>
            </a:r>
            <a:endParaRPr lang="pl-PL" sz="1100" b="0" i="0" u="none" strike="noStrike" kern="1200" cap="none" spc="0" baseline="30000" dirty="0">
              <a:solidFill>
                <a:srgbClr val="FFFFFF"/>
              </a:solidFill>
              <a:uFillTx/>
              <a:latin typeface="Bookman Old Style" pitchFamily="18"/>
            </a:endParaRPr>
          </a:p>
        </p:txBody>
      </p:sp>
      <p:sp>
        <p:nvSpPr>
          <p:cNvPr id="43" name="TextBox 16">
            <a:extLst>
              <a:ext uri="{FF2B5EF4-FFF2-40B4-BE49-F238E27FC236}">
                <a16:creationId xmlns:a16="http://schemas.microsoft.com/office/drawing/2014/main" id="{AD9F7D5C-A8E9-4269-B39D-3DBB6A1D5F65}"/>
              </a:ext>
            </a:extLst>
          </p:cNvPr>
          <p:cNvSpPr txBox="1"/>
          <p:nvPr/>
        </p:nvSpPr>
        <p:spPr>
          <a:xfrm>
            <a:off x="8596056" y="3929211"/>
            <a:ext cx="359792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100" b="0" i="0" u="none" strike="noStrike" kern="1200" cap="none" spc="0" baseline="0" dirty="0">
                <a:solidFill>
                  <a:srgbClr val="FFFFFF"/>
                </a:solidFill>
                <a:uFillTx/>
                <a:latin typeface="Bookman Old Style" pitchFamily="18"/>
              </a:rPr>
              <a:t>Picture: </a:t>
            </a:r>
            <a:r>
              <a:rPr lang="en-US"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The inception v3 model, module „</a:t>
            </a:r>
            <a:r>
              <a:rPr lang="pl-PL"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C</a:t>
            </a:r>
            <a:r>
              <a:rPr lang="en-US" sz="1200" dirty="0">
                <a:solidFill>
                  <a:schemeClr val="bg1"/>
                </a:solidFill>
                <a:effectLst/>
                <a:latin typeface="Bookman Old Style" panose="02050604050505020204" pitchFamily="18" charset="0"/>
                <a:ea typeface="Bookman Old Style" panose="02050604050505020204" pitchFamily="18" charset="0"/>
                <a:cs typeface="Bookman Old Style" panose="02050604050505020204" pitchFamily="18" charset="0"/>
              </a:rPr>
              <a:t>"</a:t>
            </a:r>
            <a:r>
              <a:rPr lang="pl-PL" sz="1100" b="0" i="0" u="none" strike="noStrike" kern="1200" cap="none" spc="0" baseline="0" dirty="0">
                <a:solidFill>
                  <a:srgbClr val="FFFFFF"/>
                </a:solidFill>
                <a:uFillTx/>
                <a:latin typeface="Bookman Old Style" pitchFamily="18"/>
              </a:rPr>
              <a:t> </a:t>
            </a:r>
            <a:r>
              <a:rPr lang="pl-PL" sz="1100" baseline="30000" dirty="0">
                <a:solidFill>
                  <a:srgbClr val="FFFFFF"/>
                </a:solidFill>
                <a:latin typeface="Bookman Old Style" pitchFamily="18"/>
              </a:rPr>
              <a:t>1</a:t>
            </a:r>
            <a:endParaRPr lang="pl-PL" sz="1100" b="0" i="0" u="none" strike="noStrike" kern="1200" cap="none" spc="0" baseline="30000" dirty="0">
              <a:solidFill>
                <a:srgbClr val="FFFFFF"/>
              </a:solidFill>
              <a:uFillTx/>
              <a:latin typeface="Bookman Old Style" pitchFamily="18"/>
            </a:endParaRPr>
          </a:p>
        </p:txBody>
      </p:sp>
      <p:sp>
        <p:nvSpPr>
          <p:cNvPr id="48" name="Прямоугольник 3">
            <a:extLst>
              <a:ext uri="{FF2B5EF4-FFF2-40B4-BE49-F238E27FC236}">
                <a16:creationId xmlns:a16="http://schemas.microsoft.com/office/drawing/2014/main" id="{A940A61C-FB51-44FB-8D49-D189CD7E2B57}"/>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49" name="Прямоугольник 5">
            <a:extLst>
              <a:ext uri="{FF2B5EF4-FFF2-40B4-BE49-F238E27FC236}">
                <a16:creationId xmlns:a16="http://schemas.microsoft.com/office/drawing/2014/main" id="{8D593476-4B0C-46B4-BC19-62BEBC45B144}"/>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16" name="pole tekstowe 15">
            <a:extLst>
              <a:ext uri="{FF2B5EF4-FFF2-40B4-BE49-F238E27FC236}">
                <a16:creationId xmlns:a16="http://schemas.microsoft.com/office/drawing/2014/main" id="{036B1A95-23A7-4CC9-B577-CB8CD721ADA8}"/>
              </a:ext>
            </a:extLst>
          </p:cNvPr>
          <p:cNvSpPr txBox="1"/>
          <p:nvPr/>
        </p:nvSpPr>
        <p:spPr>
          <a:xfrm>
            <a:off x="1604330" y="4977612"/>
            <a:ext cx="10029556" cy="1015663"/>
          </a:xfrm>
          <a:prstGeom prst="rect">
            <a:avLst/>
          </a:prstGeom>
          <a:noFill/>
        </p:spPr>
        <p:txBody>
          <a:bodyPr wrap="square">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2000" dirty="0">
                <a:solidFill>
                  <a:schemeClr val="bg1"/>
                </a:solidFill>
                <a:latin typeface="Arial" panose="020B0604020202020204" pitchFamily="34" charset="0"/>
                <a:ea typeface="Bookman Old Style" panose="02050604050505020204" pitchFamily="18" charset="0"/>
              </a:rPr>
              <a:t>I</a:t>
            </a:r>
            <a:r>
              <a:rPr lang="en-US" sz="2000" dirty="0" err="1">
                <a:solidFill>
                  <a:schemeClr val="bg1"/>
                </a:solidFill>
                <a:effectLst/>
                <a:latin typeface="Arial" panose="020B0604020202020204" pitchFamily="34" charset="0"/>
                <a:ea typeface="Bookman Old Style" panose="02050604050505020204" pitchFamily="18" charset="0"/>
              </a:rPr>
              <a:t>mproves</a:t>
            </a:r>
            <a:r>
              <a:rPr lang="en-US" sz="2000" dirty="0">
                <a:solidFill>
                  <a:schemeClr val="bg1"/>
                </a:solidFill>
                <a:effectLst/>
                <a:latin typeface="Arial" panose="020B0604020202020204" pitchFamily="34" charset="0"/>
                <a:ea typeface="Bookman Old Style" panose="02050604050505020204" pitchFamily="18" charset="0"/>
              </a:rPr>
              <a:t> a computational speed.</a:t>
            </a:r>
            <a:endParaRPr lang="pl-PL" sz="20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2000" b="0" i="0" u="none" strike="noStrike" kern="1200" cap="none" spc="0" baseline="0" dirty="0">
              <a:solidFill>
                <a:srgbClr val="FFFFFF"/>
              </a:solidFill>
              <a:uFillTx/>
              <a:latin typeface="Arial" panose="020B0604020202020204" pitchFamily="34" charset="0"/>
              <a:cs typeface="Arial" panose="020B0604020202020204" pitchFamily="34" charset="0"/>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Gives</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 </a:t>
            </a: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usually</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 </a:t>
            </a: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best</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 </a:t>
            </a: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quality</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 </a:t>
            </a: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Images</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 – </a:t>
            </a:r>
            <a:r>
              <a:rPr lang="pl-PL" sz="2000" b="0" i="0" strike="noStrike" kern="1200" cap="none" spc="0" baseline="0" dirty="0" err="1">
                <a:solidFill>
                  <a:srgbClr val="FFFFFF"/>
                </a:solidFill>
                <a:uFillTx/>
                <a:latin typeface="Arial" panose="020B0604020202020204" pitchFamily="34" charset="0"/>
                <a:cs typeface="Arial" panose="020B0604020202020204" pitchFamily="34" charset="0"/>
              </a:rPr>
              <a:t>save</a:t>
            </a:r>
            <a:r>
              <a:rPr lang="pl-PL" sz="2000" dirty="0" err="1">
                <a:solidFill>
                  <a:srgbClr val="FFFFFF"/>
                </a:solidFill>
                <a:latin typeface="Arial" panose="020B0604020202020204" pitchFamily="34" charset="0"/>
                <a:cs typeface="Arial" panose="020B0604020202020204" pitchFamily="34" charset="0"/>
              </a:rPr>
              <a:t>s</a:t>
            </a:r>
            <a:r>
              <a:rPr lang="pl-PL" sz="2000" dirty="0">
                <a:solidFill>
                  <a:srgbClr val="FFFFFF"/>
                </a:solidFill>
                <a:latin typeface="Arial" panose="020B0604020202020204" pitchFamily="34" charset="0"/>
                <a:cs typeface="Arial" panose="020B0604020202020204" pitchFamily="34" charset="0"/>
              </a:rPr>
              <a:t> </a:t>
            </a:r>
            <a:r>
              <a:rPr lang="pl-PL" sz="2000" dirty="0" err="1">
                <a:solidFill>
                  <a:srgbClr val="FFFFFF"/>
                </a:solidFill>
                <a:latin typeface="Arial" panose="020B0604020202020204" pitchFamily="34" charset="0"/>
                <a:cs typeface="Arial" panose="020B0604020202020204" pitchFamily="34" charset="0"/>
              </a:rPr>
              <a:t>more</a:t>
            </a:r>
            <a:r>
              <a:rPr lang="pl-PL" sz="2000" dirty="0">
                <a:solidFill>
                  <a:srgbClr val="FFFFFF"/>
                </a:solidFill>
                <a:latin typeface="Arial" panose="020B0604020202020204" pitchFamily="34" charset="0"/>
                <a:cs typeface="Arial" panose="020B0604020202020204" pitchFamily="34" charset="0"/>
              </a:rPr>
              <a:t> </a:t>
            </a:r>
            <a:r>
              <a:rPr lang="pl-PL" sz="2000" dirty="0" err="1">
                <a:solidFill>
                  <a:srgbClr val="FFFFFF"/>
                </a:solidFill>
                <a:latin typeface="Arial" panose="020B0604020202020204" pitchFamily="34" charset="0"/>
                <a:cs typeface="Arial" panose="020B0604020202020204" pitchFamily="34" charset="0"/>
              </a:rPr>
              <a:t>information</a:t>
            </a:r>
            <a:r>
              <a:rPr lang="pl-PL" sz="2000" dirty="0">
                <a:solidFill>
                  <a:srgbClr val="FFFFFF"/>
                </a:solidFill>
                <a:latin typeface="Arial" panose="020B0604020202020204" pitchFamily="34" charset="0"/>
                <a:cs typeface="Arial" panose="020B0604020202020204" pitchFamily="34" charset="0"/>
              </a:rPr>
              <a:t> </a:t>
            </a:r>
            <a:r>
              <a:rPr lang="pl-PL" sz="2000" dirty="0" err="1">
                <a:solidFill>
                  <a:srgbClr val="FFFFFF"/>
                </a:solidFill>
                <a:latin typeface="Arial" panose="020B0604020202020204" pitchFamily="34" charset="0"/>
                <a:cs typeface="Arial" panose="020B0604020202020204" pitchFamily="34" charset="0"/>
              </a:rPr>
              <a:t>about</a:t>
            </a:r>
            <a:r>
              <a:rPr lang="pl-PL" sz="2000" dirty="0">
                <a:solidFill>
                  <a:srgbClr val="FFFFFF"/>
                </a:solidFill>
                <a:latin typeface="Arial" panose="020B0604020202020204" pitchFamily="34" charset="0"/>
                <a:cs typeface="Arial" panose="020B0604020202020204" pitchFamily="34" charset="0"/>
              </a:rPr>
              <a:t> a </a:t>
            </a:r>
            <a:r>
              <a:rPr lang="pl-PL" sz="2000" dirty="0" err="1">
                <a:solidFill>
                  <a:srgbClr val="FFFFFF"/>
                </a:solidFill>
                <a:latin typeface="Arial" panose="020B0604020202020204" pitchFamily="34" charset="0"/>
                <a:cs typeface="Arial" panose="020B0604020202020204" pitchFamily="34" charset="0"/>
              </a:rPr>
              <a:t>training</a:t>
            </a:r>
            <a:r>
              <a:rPr lang="pl-PL" sz="2000" dirty="0">
                <a:solidFill>
                  <a:srgbClr val="FFFFFF"/>
                </a:solidFill>
                <a:latin typeface="Arial" panose="020B0604020202020204" pitchFamily="34" charset="0"/>
                <a:cs typeface="Arial" panose="020B0604020202020204" pitchFamily="34" charset="0"/>
              </a:rPr>
              <a:t> image</a:t>
            </a:r>
            <a:r>
              <a:rPr lang="pl-PL" sz="2000" b="0" i="0" strike="noStrike" kern="1200" cap="none" spc="0" baseline="0" dirty="0">
                <a:solidFill>
                  <a:srgbClr val="FFFFFF"/>
                </a:solidFill>
                <a:uFillTx/>
                <a:latin typeface="Arial" panose="020B0604020202020204" pitchFamily="34" charset="0"/>
                <a:cs typeface="Arial" panose="020B0604020202020204" pitchFamily="34" charset="0"/>
              </a:rPr>
              <a:t>.</a:t>
            </a:r>
            <a:endParaRPr lang="pl-PL" sz="20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sp>
        <p:nvSpPr>
          <p:cNvPr id="18" name="TextBox 11">
            <a:extLst>
              <a:ext uri="{FF2B5EF4-FFF2-40B4-BE49-F238E27FC236}">
                <a16:creationId xmlns:a16="http://schemas.microsoft.com/office/drawing/2014/main" id="{24816DB4-2C30-47E0-B41F-15EBDE1B45A0}"/>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Dataset</a:t>
            </a:r>
            <a:r>
              <a:rPr lang="pl-PL" sz="1400" dirty="0">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 &amp; </a:t>
            </a:r>
            <a:r>
              <a:rPr lang="pl-PL" sz="1400" dirty="0" err="1">
                <a:solidFill>
                  <a:schemeClr val="bg1">
                    <a:lumMod val="50000"/>
                  </a:schemeClr>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Results</a:t>
            </a:r>
            <a:endParaRPr lang="pl-PL" sz="1400" dirty="0">
              <a:solidFill>
                <a:schemeClr val="bg1">
                  <a:lumMod val="50000"/>
                </a:schemeClr>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19" name="TextBox 7">
            <a:extLst>
              <a:ext uri="{FF2B5EF4-FFF2-40B4-BE49-F238E27FC236}">
                <a16:creationId xmlns:a16="http://schemas.microsoft.com/office/drawing/2014/main" id="{3B92A1B1-655A-4CE4-8367-C3A9EBC0A5BC}"/>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Generative Adversarial Network (GAN)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Deep</a:t>
            </a:r>
            <a:r>
              <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 Convolutional Generative Adversarial Network (DCGAN)</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Inception</a:t>
            </a:r>
            <a:r>
              <a:rPr lang="pl-PL" sz="1200" dirty="0">
                <a:solidFill>
                  <a:schemeClr val="bg1"/>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 model</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5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4">
            <a:extLst>
              <a:ext uri="{FF2B5EF4-FFF2-40B4-BE49-F238E27FC236}">
                <a16:creationId xmlns:a16="http://schemas.microsoft.com/office/drawing/2014/main" id="{A38A0881-08D8-433A-9415-7B381C6D4882}"/>
              </a:ext>
            </a:extLst>
          </p:cNvPr>
          <p:cNvSpPr txBox="1"/>
          <p:nvPr/>
        </p:nvSpPr>
        <p:spPr>
          <a:xfrm>
            <a:off x="0" y="1175808"/>
            <a:ext cx="12191996" cy="365129"/>
          </a:xfrm>
          <a:prstGeom prst="rect">
            <a:avLst/>
          </a:prstGeom>
          <a:solidFill>
            <a:srgbClr val="404040"/>
          </a:solid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	</a:t>
            </a:r>
            <a:r>
              <a:rPr lang="pl-PL" sz="2400" b="1" i="0" u="none" strike="noStrike" kern="1200" cap="none" spc="0" baseline="0" dirty="0" err="1">
                <a:solidFill>
                  <a:srgbClr val="BFBFBF"/>
                </a:solidFill>
                <a:effectLst>
                  <a:outerShdw dist="38096" dir="2700000">
                    <a:srgbClr val="000000"/>
                  </a:outerShdw>
                </a:effectLst>
                <a:uFillTx/>
                <a:latin typeface="Bookman Old Style" pitchFamily="18"/>
              </a:rPr>
              <a:t>Dataset</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 – </a:t>
            </a:r>
            <a:r>
              <a:rPr lang="en-US" sz="2400" b="1" i="0" u="none" strike="noStrike" kern="1200" cap="none" spc="0" baseline="0" dirty="0" err="1">
                <a:solidFill>
                  <a:srgbClr val="BFBFBF"/>
                </a:solidFill>
                <a:effectLst>
                  <a:outerShdw dist="38096" dir="2700000">
                    <a:srgbClr val="000000"/>
                  </a:outerShdw>
                </a:effectLst>
                <a:uFillTx/>
                <a:latin typeface="Bookman Old Style" pitchFamily="18"/>
              </a:rPr>
              <a:t>Prepr</a:t>
            </a:r>
            <a:r>
              <a:rPr lang="pl-PL" sz="2400" b="1" i="0" u="none" strike="noStrike" kern="1200" cap="none" spc="0" baseline="0" dirty="0">
                <a:solidFill>
                  <a:srgbClr val="BFBFBF"/>
                </a:solidFill>
                <a:effectLst>
                  <a:outerShdw dist="38096" dir="2700000">
                    <a:srgbClr val="000000"/>
                  </a:outerShdw>
                </a:effectLst>
                <a:uFillTx/>
                <a:latin typeface="Bookman Old Style" pitchFamily="18"/>
              </a:rPr>
              <a:t>o</a:t>
            </a:r>
            <a:r>
              <a:rPr lang="en-US" sz="2400" b="1" i="0" u="none" strike="noStrike" kern="1200" cap="none" spc="0" baseline="0" dirty="0" err="1">
                <a:solidFill>
                  <a:srgbClr val="BFBFBF"/>
                </a:solidFill>
                <a:effectLst>
                  <a:outerShdw dist="38096" dir="2700000">
                    <a:srgbClr val="000000"/>
                  </a:outerShdw>
                </a:effectLst>
                <a:uFillTx/>
                <a:latin typeface="Bookman Old Style" pitchFamily="18"/>
              </a:rPr>
              <a:t>cessing</a:t>
            </a:r>
            <a:r>
              <a:rPr lang="en-US" sz="2400" b="1" i="0" u="none" strike="noStrike" kern="1200" cap="none" spc="0" baseline="0" dirty="0">
                <a:solidFill>
                  <a:srgbClr val="BFBFBF"/>
                </a:solidFill>
                <a:effectLst>
                  <a:outerShdw dist="38096" dir="2700000">
                    <a:srgbClr val="000000"/>
                  </a:outerShdw>
                </a:effectLst>
                <a:uFillTx/>
                <a:latin typeface="Bookman Old Style" pitchFamily="18"/>
              </a:rPr>
              <a:t> (Part 1)</a:t>
            </a:r>
          </a:p>
        </p:txBody>
      </p:sp>
      <p:sp>
        <p:nvSpPr>
          <p:cNvPr id="6" name="TextBox 6">
            <a:extLst>
              <a:ext uri="{FF2B5EF4-FFF2-40B4-BE49-F238E27FC236}">
                <a16:creationId xmlns:a16="http://schemas.microsoft.com/office/drawing/2014/main" id="{F136D817-22C1-4CE1-860F-D5155E629689}"/>
              </a:ext>
            </a:extLst>
          </p:cNvPr>
          <p:cNvSpPr txBox="1"/>
          <p:nvPr/>
        </p:nvSpPr>
        <p:spPr>
          <a:xfrm>
            <a:off x="3367487" y="1633261"/>
            <a:ext cx="550663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The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final</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data set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includes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21800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images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of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spiders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a:t>
            </a:r>
          </a:p>
        </p:txBody>
      </p:sp>
      <p:sp>
        <p:nvSpPr>
          <p:cNvPr id="7" name="TextBox 7">
            <a:extLst>
              <a:ext uri="{FF2B5EF4-FFF2-40B4-BE49-F238E27FC236}">
                <a16:creationId xmlns:a16="http://schemas.microsoft.com/office/drawing/2014/main" id="{716D8353-C8CB-453F-9A2C-E7F40E0D7659}"/>
              </a:ext>
            </a:extLst>
          </p:cNvPr>
          <p:cNvSpPr txBox="1"/>
          <p:nvPr/>
        </p:nvSpPr>
        <p:spPr>
          <a:xfrm>
            <a:off x="2402730" y="2351617"/>
            <a:ext cx="7725192" cy="120032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Preprocessing</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part:</a:t>
            </a:r>
          </a:p>
          <a:p>
            <a:pPr marL="342900" marR="0" lvl="0" indent="-342900" algn="ctr"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A</a:t>
            </a:r>
            <a:r>
              <a:rPr lang="en-US" sz="1800" b="0" i="0" u="none" strike="noStrike" kern="1200" cap="none" spc="0" baseline="0" dirty="0" err="1">
                <a:solidFill>
                  <a:srgbClr val="FFFFFF"/>
                </a:solidFill>
                <a:uFillTx/>
                <a:latin typeface="Arial" panose="020B0604020202020204" pitchFamily="34" charset="0"/>
                <a:cs typeface="Arial" panose="020B0604020202020204" pitchFamily="34" charset="0"/>
              </a:rPr>
              <a:t>ll</a:t>
            </a:r>
            <a:r>
              <a:rPr lang="en-US" sz="1800" b="0" i="0" u="none" strike="noStrike" kern="1200" cap="none" spc="0" baseline="0" dirty="0">
                <a:solidFill>
                  <a:srgbClr val="FFFFFF"/>
                </a:solidFill>
                <a:uFillTx/>
                <a:latin typeface="Arial" panose="020B0604020202020204" pitchFamily="34" charset="0"/>
                <a:cs typeface="Arial" panose="020B0604020202020204" pitchFamily="34" charset="0"/>
              </a:rPr>
              <a:t> images were checked manually (getting rid of bad images)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a:t>
            </a:r>
          </a:p>
          <a:p>
            <a:pPr marL="342900" marR="0" lvl="0" indent="-342900" algn="ctr"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The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remaining</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images</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were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cropped</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and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then</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resized</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 to 3</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x</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64</a:t>
            </a:r>
            <a:r>
              <a:rPr lang="pl-PL" sz="1400" b="0" i="0" u="none" strike="noStrike" kern="1200" cap="none" spc="0" baseline="0" dirty="0">
                <a:solidFill>
                  <a:srgbClr val="FFFFFF"/>
                </a:solidFill>
                <a:uFillTx/>
                <a:latin typeface="Arial" panose="020B0604020202020204" pitchFamily="34" charset="0"/>
                <a:cs typeface="Arial" panose="020B0604020202020204" pitchFamily="34" charset="0"/>
              </a:rPr>
              <a:t>x</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64 </a:t>
            </a:r>
            <a:r>
              <a:rPr lang="pl-PL" sz="1800" b="0" i="0" u="none" strike="noStrike" kern="1200" cap="none" spc="0" baseline="0" dirty="0" err="1">
                <a:solidFill>
                  <a:srgbClr val="FFFFFF"/>
                </a:solidFill>
                <a:uFillTx/>
                <a:latin typeface="Arial" panose="020B0604020202020204" pitchFamily="34" charset="0"/>
                <a:cs typeface="Arial" panose="020B0604020202020204" pitchFamily="34" charset="0"/>
              </a:rPr>
              <a:t>size</a:t>
            </a:r>
            <a:r>
              <a:rPr lang="pl-PL" sz="1800" b="0" i="0" u="none" strike="noStrike" kern="1200" cap="none" spc="0" baseline="0" dirty="0">
                <a:solidFill>
                  <a:srgbClr val="FFFFFF"/>
                </a:solidFill>
                <a:uFillTx/>
                <a:latin typeface="Arial" panose="020B0604020202020204" pitchFamily="34" charset="0"/>
                <a:cs typeface="Arial" panose="020B0604020202020204" pitchFamily="34" charset="0"/>
              </a:rPr>
              <a:t>.</a:t>
            </a:r>
          </a:p>
          <a:p>
            <a:pPr marL="285750" marR="0" lvl="0" indent="-285750" algn="ctr"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pl-PL" sz="1800" b="0" i="0" u="none" strike="noStrike" kern="1200" cap="none" spc="0" baseline="0" dirty="0">
              <a:solidFill>
                <a:srgbClr val="FFFFFF"/>
              </a:solidFill>
              <a:uFillTx/>
              <a:latin typeface="Arial" panose="020B0604020202020204" pitchFamily="34" charset="0"/>
              <a:cs typeface="Arial" panose="020B0604020202020204" pitchFamily="34" charset="0"/>
            </a:endParaRPr>
          </a:p>
        </p:txBody>
      </p:sp>
      <p:pic>
        <p:nvPicPr>
          <p:cNvPr id="8" name="Рисунок 9" descr="Изображение выглядит как паук&#10;&#10;Автоматически созданное описание">
            <a:extLst>
              <a:ext uri="{FF2B5EF4-FFF2-40B4-BE49-F238E27FC236}">
                <a16:creationId xmlns:a16="http://schemas.microsoft.com/office/drawing/2014/main" id="{5182F0DB-FCD5-40C7-B4CE-169699FD29FF}"/>
              </a:ext>
            </a:extLst>
          </p:cNvPr>
          <p:cNvPicPr>
            <a:picLocks noChangeAspect="1"/>
          </p:cNvPicPr>
          <p:nvPr/>
        </p:nvPicPr>
        <p:blipFill>
          <a:blip r:embed="rId2"/>
          <a:stretch>
            <a:fillRect/>
          </a:stretch>
        </p:blipFill>
        <p:spPr>
          <a:xfrm>
            <a:off x="205561" y="3445290"/>
            <a:ext cx="1083984" cy="1651790"/>
          </a:xfrm>
          <a:prstGeom prst="rect">
            <a:avLst/>
          </a:prstGeom>
          <a:noFill/>
          <a:ln cap="flat">
            <a:noFill/>
          </a:ln>
        </p:spPr>
      </p:pic>
      <p:pic>
        <p:nvPicPr>
          <p:cNvPr id="9" name="Рисунок 11" descr="Изображение выглядит как внешний, трава, сидит, дерево&#10;&#10;Автоматически созданное описание">
            <a:extLst>
              <a:ext uri="{FF2B5EF4-FFF2-40B4-BE49-F238E27FC236}">
                <a16:creationId xmlns:a16="http://schemas.microsoft.com/office/drawing/2014/main" id="{C0D644CF-C081-4EE4-98C2-BEFC5DFCEB75}"/>
              </a:ext>
            </a:extLst>
          </p:cNvPr>
          <p:cNvPicPr>
            <a:picLocks noChangeAspect="1"/>
          </p:cNvPicPr>
          <p:nvPr/>
        </p:nvPicPr>
        <p:blipFill>
          <a:blip r:embed="rId3"/>
          <a:stretch>
            <a:fillRect/>
          </a:stretch>
        </p:blipFill>
        <p:spPr>
          <a:xfrm>
            <a:off x="2582617" y="3805801"/>
            <a:ext cx="930758" cy="930758"/>
          </a:xfrm>
          <a:prstGeom prst="rect">
            <a:avLst/>
          </a:prstGeom>
          <a:noFill/>
          <a:ln cap="flat">
            <a:noFill/>
          </a:ln>
        </p:spPr>
      </p:pic>
      <p:cxnSp>
        <p:nvCxnSpPr>
          <p:cNvPr id="10" name="Прямая со стрелкой 19">
            <a:extLst>
              <a:ext uri="{FF2B5EF4-FFF2-40B4-BE49-F238E27FC236}">
                <a16:creationId xmlns:a16="http://schemas.microsoft.com/office/drawing/2014/main" id="{6E7B3CCC-1CA9-4824-81EF-BCC631A19220}"/>
              </a:ext>
            </a:extLst>
          </p:cNvPr>
          <p:cNvCxnSpPr>
            <a:stCxn id="8" idx="3"/>
            <a:endCxn id="9" idx="1"/>
          </p:cNvCxnSpPr>
          <p:nvPr/>
        </p:nvCxnSpPr>
        <p:spPr>
          <a:xfrm flipV="1">
            <a:off x="1289545" y="4271180"/>
            <a:ext cx="1293072" cy="5"/>
          </a:xfrm>
          <a:prstGeom prst="straightConnector1">
            <a:avLst/>
          </a:prstGeom>
          <a:noFill/>
          <a:ln w="28575" cap="flat">
            <a:solidFill>
              <a:srgbClr val="C9C9C9"/>
            </a:solidFill>
            <a:prstDash val="solid"/>
            <a:miter/>
            <a:tailEnd type="arrow"/>
          </a:ln>
        </p:spPr>
      </p:cxnSp>
      <p:pic>
        <p:nvPicPr>
          <p:cNvPr id="11" name="Рисунок 34" descr="Изображение выглядит как животное, паук, старый, белый&#10;&#10;Автоматически созданное описание">
            <a:extLst>
              <a:ext uri="{FF2B5EF4-FFF2-40B4-BE49-F238E27FC236}">
                <a16:creationId xmlns:a16="http://schemas.microsoft.com/office/drawing/2014/main" id="{D647E42B-CB96-4BE9-AF04-F59EA720FCDA}"/>
              </a:ext>
            </a:extLst>
          </p:cNvPr>
          <p:cNvPicPr>
            <a:picLocks noChangeAspect="1"/>
          </p:cNvPicPr>
          <p:nvPr/>
        </p:nvPicPr>
        <p:blipFill>
          <a:blip r:embed="rId4"/>
          <a:stretch>
            <a:fillRect/>
          </a:stretch>
        </p:blipFill>
        <p:spPr>
          <a:xfrm>
            <a:off x="4034451" y="3484412"/>
            <a:ext cx="1524487" cy="1540956"/>
          </a:xfrm>
          <a:prstGeom prst="rect">
            <a:avLst/>
          </a:prstGeom>
          <a:noFill/>
          <a:ln cap="flat">
            <a:noFill/>
          </a:ln>
        </p:spPr>
      </p:pic>
      <p:pic>
        <p:nvPicPr>
          <p:cNvPr id="12" name="Рисунок 36" descr="Изображение выглядит как животное&#10;&#10;Автоматически созданное описание">
            <a:extLst>
              <a:ext uri="{FF2B5EF4-FFF2-40B4-BE49-F238E27FC236}">
                <a16:creationId xmlns:a16="http://schemas.microsoft.com/office/drawing/2014/main" id="{815F5A3D-41CA-44F9-A6D5-417731F4F805}"/>
              </a:ext>
            </a:extLst>
          </p:cNvPr>
          <p:cNvPicPr>
            <a:picLocks noChangeAspect="1"/>
          </p:cNvPicPr>
          <p:nvPr/>
        </p:nvPicPr>
        <p:blipFill>
          <a:blip r:embed="rId5"/>
          <a:stretch>
            <a:fillRect/>
          </a:stretch>
        </p:blipFill>
        <p:spPr>
          <a:xfrm>
            <a:off x="6682673" y="3826507"/>
            <a:ext cx="905374" cy="905374"/>
          </a:xfrm>
          <a:prstGeom prst="rect">
            <a:avLst/>
          </a:prstGeom>
          <a:noFill/>
          <a:ln cap="flat">
            <a:noFill/>
          </a:ln>
        </p:spPr>
      </p:pic>
      <p:cxnSp>
        <p:nvCxnSpPr>
          <p:cNvPr id="13" name="Прямая со стрелкой 38">
            <a:extLst>
              <a:ext uri="{FF2B5EF4-FFF2-40B4-BE49-F238E27FC236}">
                <a16:creationId xmlns:a16="http://schemas.microsoft.com/office/drawing/2014/main" id="{A8A2AA22-DF0D-47B4-AFF5-9A085EE0B048}"/>
              </a:ext>
            </a:extLst>
          </p:cNvPr>
          <p:cNvCxnSpPr>
            <a:stCxn id="11" idx="3"/>
            <a:endCxn id="12" idx="1"/>
          </p:cNvCxnSpPr>
          <p:nvPr/>
        </p:nvCxnSpPr>
        <p:spPr>
          <a:xfrm>
            <a:off x="5558938" y="4254890"/>
            <a:ext cx="1123735" cy="24304"/>
          </a:xfrm>
          <a:prstGeom prst="straightConnector1">
            <a:avLst/>
          </a:prstGeom>
          <a:noFill/>
          <a:ln w="28575" cap="flat">
            <a:solidFill>
              <a:srgbClr val="C9C9C9"/>
            </a:solidFill>
            <a:prstDash val="solid"/>
            <a:miter/>
            <a:tailEnd type="arrow"/>
          </a:ln>
        </p:spPr>
      </p:cxnSp>
      <p:pic>
        <p:nvPicPr>
          <p:cNvPr id="14" name="Рисунок 42" descr="Изображение выглядит как животное, красный&#10;&#10;Автоматически созданное описание">
            <a:extLst>
              <a:ext uri="{FF2B5EF4-FFF2-40B4-BE49-F238E27FC236}">
                <a16:creationId xmlns:a16="http://schemas.microsoft.com/office/drawing/2014/main" id="{2EF24BCB-513F-4E4E-8E63-8BAEBCC65252}"/>
              </a:ext>
            </a:extLst>
          </p:cNvPr>
          <p:cNvPicPr>
            <a:picLocks noChangeAspect="1"/>
          </p:cNvPicPr>
          <p:nvPr/>
        </p:nvPicPr>
        <p:blipFill>
          <a:blip r:embed="rId6"/>
          <a:stretch>
            <a:fillRect/>
          </a:stretch>
        </p:blipFill>
        <p:spPr>
          <a:xfrm>
            <a:off x="8177086" y="3545193"/>
            <a:ext cx="1348246" cy="2022369"/>
          </a:xfrm>
          <a:prstGeom prst="rect">
            <a:avLst/>
          </a:prstGeom>
          <a:noFill/>
          <a:ln cap="flat">
            <a:noFill/>
          </a:ln>
        </p:spPr>
      </p:pic>
      <p:pic>
        <p:nvPicPr>
          <p:cNvPr id="15" name="Рисунок 44" descr="Изображение выглядит как животное, красный, фотография, сидит&#10;&#10;Автоматически созданное описание">
            <a:extLst>
              <a:ext uri="{FF2B5EF4-FFF2-40B4-BE49-F238E27FC236}">
                <a16:creationId xmlns:a16="http://schemas.microsoft.com/office/drawing/2014/main" id="{0278F6F2-146A-43F6-A1A6-F59ADBE9DF74}"/>
              </a:ext>
            </a:extLst>
          </p:cNvPr>
          <p:cNvPicPr>
            <a:picLocks noChangeAspect="1"/>
          </p:cNvPicPr>
          <p:nvPr/>
        </p:nvPicPr>
        <p:blipFill>
          <a:blip r:embed="rId7"/>
          <a:stretch>
            <a:fillRect/>
          </a:stretch>
        </p:blipFill>
        <p:spPr>
          <a:xfrm>
            <a:off x="11106138" y="4082247"/>
            <a:ext cx="948269" cy="948269"/>
          </a:xfrm>
          <a:prstGeom prst="rect">
            <a:avLst/>
          </a:prstGeom>
          <a:noFill/>
          <a:ln cap="flat">
            <a:noFill/>
          </a:ln>
        </p:spPr>
      </p:pic>
      <p:cxnSp>
        <p:nvCxnSpPr>
          <p:cNvPr id="16" name="Прямая со стрелкой 46">
            <a:extLst>
              <a:ext uri="{FF2B5EF4-FFF2-40B4-BE49-F238E27FC236}">
                <a16:creationId xmlns:a16="http://schemas.microsoft.com/office/drawing/2014/main" id="{6179A8AF-1B5B-4F7C-9DD6-E75EF791D82A}"/>
              </a:ext>
            </a:extLst>
          </p:cNvPr>
          <p:cNvCxnSpPr>
            <a:stCxn id="14" idx="3"/>
            <a:endCxn id="15" idx="1"/>
          </p:cNvCxnSpPr>
          <p:nvPr/>
        </p:nvCxnSpPr>
        <p:spPr>
          <a:xfrm>
            <a:off x="9525332" y="4556378"/>
            <a:ext cx="1580806" cy="4"/>
          </a:xfrm>
          <a:prstGeom prst="straightConnector1">
            <a:avLst/>
          </a:prstGeom>
          <a:noFill/>
          <a:ln w="28575" cap="flat">
            <a:solidFill>
              <a:srgbClr val="C9C9C9"/>
            </a:solidFill>
            <a:prstDash val="solid"/>
            <a:miter/>
            <a:tailEnd type="arrow"/>
          </a:ln>
        </p:spPr>
      </p:cxnSp>
      <p:sp>
        <p:nvSpPr>
          <p:cNvPr id="17" name="TextBox 49">
            <a:extLst>
              <a:ext uri="{FF2B5EF4-FFF2-40B4-BE49-F238E27FC236}">
                <a16:creationId xmlns:a16="http://schemas.microsoft.com/office/drawing/2014/main" id="{DBA101A4-2D06-44E8-AD8C-E56E3E9E3B77}"/>
              </a:ext>
            </a:extLst>
          </p:cNvPr>
          <p:cNvSpPr txBox="1"/>
          <p:nvPr/>
        </p:nvSpPr>
        <p:spPr>
          <a:xfrm>
            <a:off x="11187290" y="6250006"/>
            <a:ext cx="750526" cy="36933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dirty="0">
                <a:solidFill>
                  <a:srgbClr val="FFFFFF"/>
                </a:solidFill>
                <a:latin typeface="Bookman Old Style" pitchFamily="18"/>
              </a:rPr>
              <a:t>9</a:t>
            </a:r>
            <a:r>
              <a:rPr lang="pl-PL" sz="1800" b="0" i="0" u="none" strike="noStrike" kern="1200" cap="none" spc="0" baseline="0" dirty="0">
                <a:solidFill>
                  <a:srgbClr val="FFFFFF"/>
                </a:solidFill>
                <a:uFillTx/>
                <a:latin typeface="Bookman Old Style" pitchFamily="18"/>
              </a:rPr>
              <a:t>/21</a:t>
            </a:r>
          </a:p>
        </p:txBody>
      </p:sp>
      <p:sp>
        <p:nvSpPr>
          <p:cNvPr id="25" name="Прямоугольник 3">
            <a:extLst>
              <a:ext uri="{FF2B5EF4-FFF2-40B4-BE49-F238E27FC236}">
                <a16:creationId xmlns:a16="http://schemas.microsoft.com/office/drawing/2014/main" id="{17EB61A6-1C2E-47A7-B128-223FA5CA162C}"/>
              </a:ext>
            </a:extLst>
          </p:cNvPr>
          <p:cNvSpPr/>
          <p:nvPr/>
        </p:nvSpPr>
        <p:spPr>
          <a:xfrm>
            <a:off x="0" y="0"/>
            <a:ext cx="6096003" cy="1175808"/>
          </a:xfrm>
          <a:prstGeom prst="rect">
            <a:avLst/>
          </a:prstGeom>
          <a:solidFill>
            <a:srgbClr val="00000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sp>
        <p:nvSpPr>
          <p:cNvPr id="26" name="Прямоугольник 5">
            <a:extLst>
              <a:ext uri="{FF2B5EF4-FFF2-40B4-BE49-F238E27FC236}">
                <a16:creationId xmlns:a16="http://schemas.microsoft.com/office/drawing/2014/main" id="{84B8AC76-2460-46E5-A00C-C4E68168D270}"/>
              </a:ext>
            </a:extLst>
          </p:cNvPr>
          <p:cNvSpPr/>
          <p:nvPr/>
        </p:nvSpPr>
        <p:spPr>
          <a:xfrm>
            <a:off x="6096003" y="0"/>
            <a:ext cx="6096003" cy="1175808"/>
          </a:xfrm>
          <a:prstGeom prst="rect">
            <a:avLst/>
          </a:prstGeom>
          <a:solidFill>
            <a:srgbClr val="7030A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800" b="0" i="0" u="none" strike="noStrike" kern="1200" cap="none" spc="0" baseline="0">
              <a:solidFill>
                <a:srgbClr val="FFFFFF"/>
              </a:solidFill>
              <a:uFillTx/>
              <a:latin typeface="Calibri"/>
            </a:endParaRPr>
          </a:p>
        </p:txBody>
      </p:sp>
      <p:cxnSp>
        <p:nvCxnSpPr>
          <p:cNvPr id="19" name="Прямая соединительная линия 27">
            <a:extLst>
              <a:ext uri="{FF2B5EF4-FFF2-40B4-BE49-F238E27FC236}">
                <a16:creationId xmlns:a16="http://schemas.microsoft.com/office/drawing/2014/main" id="{6BE05240-7CC6-4420-BAB1-BA4B858D0A12}"/>
              </a:ext>
            </a:extLst>
          </p:cNvPr>
          <p:cNvCxnSpPr/>
          <p:nvPr/>
        </p:nvCxnSpPr>
        <p:spPr>
          <a:xfrm>
            <a:off x="883644" y="5355348"/>
            <a:ext cx="3770482" cy="0"/>
          </a:xfrm>
          <a:prstGeom prst="straightConnector1">
            <a:avLst/>
          </a:prstGeom>
          <a:noFill/>
          <a:ln w="12701" cap="flat">
            <a:solidFill>
              <a:srgbClr val="4472C4"/>
            </a:solidFill>
            <a:prstDash val="solid"/>
            <a:miter/>
          </a:ln>
        </p:spPr>
      </p:cxnSp>
      <p:sp>
        <p:nvSpPr>
          <p:cNvPr id="20" name="TextBox 28">
            <a:extLst>
              <a:ext uri="{FF2B5EF4-FFF2-40B4-BE49-F238E27FC236}">
                <a16:creationId xmlns:a16="http://schemas.microsoft.com/office/drawing/2014/main" id="{643AEE5A-8C0C-45D4-AAB6-2163D694D331}"/>
              </a:ext>
            </a:extLst>
          </p:cNvPr>
          <p:cNvSpPr txBox="1"/>
          <p:nvPr/>
        </p:nvSpPr>
        <p:spPr>
          <a:xfrm>
            <a:off x="1199724" y="5437004"/>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600" b="0" i="0" u="none" strike="noStrike" kern="1200" cap="none" spc="0" baseline="30000" dirty="0">
                <a:solidFill>
                  <a:srgbClr val="FFFFFF"/>
                </a:solidFill>
                <a:uFillTx/>
                <a:latin typeface="Calibri"/>
              </a:rPr>
              <a:t>1</a:t>
            </a:r>
            <a:r>
              <a:rPr lang="pl-PL" sz="1200" b="0" i="0" u="none" strike="noStrike" kern="1200" cap="none" spc="0" baseline="0" dirty="0">
                <a:solidFill>
                  <a:srgbClr val="FFFFFF"/>
                </a:solidFill>
                <a:uFillTx/>
                <a:latin typeface="Calibri"/>
              </a:rPr>
              <a:t> </a:t>
            </a:r>
            <a:r>
              <a:rPr lang="pl-PL" sz="1200" b="0" i="0" u="none" strike="noStrike" kern="1200" cap="none" spc="0" baseline="0" dirty="0" err="1">
                <a:solidFill>
                  <a:srgbClr val="FFFFFF"/>
                </a:solidFill>
                <a:uFillTx/>
                <a:latin typeface="Calibri"/>
                <a:hlinkClick r:id="rId8"/>
              </a:rPr>
              <a:t>Animal</a:t>
            </a:r>
            <a:r>
              <a:rPr lang="pl-PL" sz="1200" b="0" i="0" u="none" strike="noStrike" kern="1200" cap="none" spc="0" baseline="0" dirty="0">
                <a:solidFill>
                  <a:srgbClr val="FFFFFF"/>
                </a:solidFill>
                <a:uFillTx/>
                <a:latin typeface="Calibri"/>
                <a:hlinkClick r:id="rId8"/>
              </a:rPr>
              <a:t> </a:t>
            </a:r>
            <a:r>
              <a:rPr lang="pl-PL" sz="1200" b="0" i="0" u="none" strike="noStrike" kern="1200" cap="none" spc="0" baseline="0" dirty="0" err="1">
                <a:solidFill>
                  <a:srgbClr val="FFFFFF"/>
                </a:solidFill>
                <a:uFillTx/>
                <a:latin typeface="Calibri"/>
                <a:hlinkClick r:id="rId8"/>
              </a:rPr>
              <a:t>Classification</a:t>
            </a:r>
            <a:endParaRPr lang="pl-PL" sz="1200" b="0" i="0" u="none" strike="noStrike" kern="1200" cap="none" spc="0" baseline="0" dirty="0">
              <a:solidFill>
                <a:srgbClr val="FFFFFF"/>
              </a:solidFill>
              <a:uFillTx/>
              <a:latin typeface="Calibri"/>
            </a:endParaRPr>
          </a:p>
        </p:txBody>
      </p:sp>
      <p:sp>
        <p:nvSpPr>
          <p:cNvPr id="21" name="TextBox 30">
            <a:extLst>
              <a:ext uri="{FF2B5EF4-FFF2-40B4-BE49-F238E27FC236}">
                <a16:creationId xmlns:a16="http://schemas.microsoft.com/office/drawing/2014/main" id="{78EBB9BF-B82A-445B-A5F6-B36E0EE2DC48}"/>
              </a:ext>
            </a:extLst>
          </p:cNvPr>
          <p:cNvSpPr txBox="1"/>
          <p:nvPr/>
        </p:nvSpPr>
        <p:spPr>
          <a:xfrm>
            <a:off x="1199724" y="5698129"/>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600" i="0" u="none" strike="noStrike" kern="1200" cap="none" spc="0" baseline="30000" dirty="0">
                <a:solidFill>
                  <a:srgbClr val="FFFFFF"/>
                </a:solidFill>
                <a:uFillTx/>
                <a:latin typeface="Calibri"/>
              </a:rPr>
              <a:t>2</a:t>
            </a:r>
            <a:r>
              <a:rPr lang="pl-PL" sz="1200" i="0" u="none" strike="noStrike" kern="1200" cap="none" spc="0" baseline="0" dirty="0">
                <a:solidFill>
                  <a:srgbClr val="FFFFFF"/>
                </a:solidFill>
                <a:uFillTx/>
                <a:latin typeface="Calibri"/>
              </a:rPr>
              <a:t> </a:t>
            </a:r>
            <a:r>
              <a:rPr lang="en-US" sz="1200" i="0" u="none" strike="noStrike" kern="0" cap="none" spc="0" baseline="0" dirty="0">
                <a:solidFill>
                  <a:srgbClr val="FFFFFF"/>
                </a:solidFill>
                <a:uFillTx/>
                <a:latin typeface="Calibri"/>
                <a:hlinkClick r:id="rId9"/>
              </a:rPr>
              <a:t>Arthropod Taxonomy Orders Object Detection Dataset</a:t>
            </a:r>
            <a:endParaRPr lang="en-US" sz="1200" i="0" u="none" strike="noStrike" kern="1200" cap="none" spc="0" baseline="0" dirty="0">
              <a:solidFill>
                <a:srgbClr val="FFFFFF"/>
              </a:solidFill>
              <a:uFillTx/>
              <a:latin typeface="Calibri"/>
            </a:endParaRPr>
          </a:p>
        </p:txBody>
      </p:sp>
      <p:sp>
        <p:nvSpPr>
          <p:cNvPr id="22" name="TextBox 31">
            <a:extLst>
              <a:ext uri="{FF2B5EF4-FFF2-40B4-BE49-F238E27FC236}">
                <a16:creationId xmlns:a16="http://schemas.microsoft.com/office/drawing/2014/main" id="{E7151587-2447-451A-97B6-E3C0728D763E}"/>
              </a:ext>
            </a:extLst>
          </p:cNvPr>
          <p:cNvSpPr txBox="1"/>
          <p:nvPr/>
        </p:nvSpPr>
        <p:spPr>
          <a:xfrm>
            <a:off x="1199724" y="5981273"/>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30000" dirty="0">
                <a:solidFill>
                  <a:srgbClr val="FFFFFF"/>
                </a:solidFill>
                <a:uFillTx/>
                <a:latin typeface="Calibri"/>
              </a:rPr>
              <a:t>3</a:t>
            </a:r>
            <a:r>
              <a:rPr lang="pl-PL" sz="1200" i="0" u="none" strike="noStrike" kern="1200" cap="none" spc="0" baseline="0" dirty="0">
                <a:solidFill>
                  <a:srgbClr val="FFFFFF"/>
                </a:solidFill>
                <a:uFillTx/>
                <a:latin typeface="Calibri"/>
              </a:rPr>
              <a:t> </a:t>
            </a:r>
            <a:r>
              <a:rPr lang="pl-PL" sz="1200" i="0" u="none" strike="noStrike" kern="0" cap="none" spc="0" baseline="0" dirty="0">
                <a:solidFill>
                  <a:srgbClr val="FFFFFF"/>
                </a:solidFill>
                <a:uFillTx/>
                <a:latin typeface="Calibri"/>
                <a:hlinkClick r:id="rId10"/>
              </a:rPr>
              <a:t>Animals-10</a:t>
            </a:r>
            <a:endParaRPr lang="en-US" sz="1200" i="0" u="none" strike="noStrike" kern="0" cap="none" spc="0" baseline="0" dirty="0">
              <a:solidFill>
                <a:srgbClr val="FFFFFF"/>
              </a:solidFill>
              <a:uFillTx/>
              <a:latin typeface="Calibri"/>
            </a:endParaRPr>
          </a:p>
        </p:txBody>
      </p:sp>
      <p:sp>
        <p:nvSpPr>
          <p:cNvPr id="23" name="TextBox 30">
            <a:extLst>
              <a:ext uri="{FF2B5EF4-FFF2-40B4-BE49-F238E27FC236}">
                <a16:creationId xmlns:a16="http://schemas.microsoft.com/office/drawing/2014/main" id="{6D871DD8-50B6-4544-926A-1F497DAE92FD}"/>
              </a:ext>
            </a:extLst>
          </p:cNvPr>
          <p:cNvSpPr txBox="1"/>
          <p:nvPr/>
        </p:nvSpPr>
        <p:spPr>
          <a:xfrm>
            <a:off x="1199724" y="6258263"/>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600" b="0" i="0" u="none" strike="noStrike" kern="1200" cap="none" spc="0" baseline="30000" dirty="0">
                <a:solidFill>
                  <a:srgbClr val="FFFFFF"/>
                </a:solidFill>
                <a:uFillTx/>
                <a:latin typeface="Calibri"/>
              </a:rPr>
              <a:t>4</a:t>
            </a:r>
            <a:r>
              <a:rPr lang="pl-PL" sz="1200" b="0" i="0" u="none" strike="noStrike" kern="1200" cap="none" spc="0" baseline="0" dirty="0">
                <a:solidFill>
                  <a:srgbClr val="FFFFFF"/>
                </a:solidFill>
                <a:uFillTx/>
                <a:latin typeface="Calibri"/>
              </a:rPr>
              <a:t> </a:t>
            </a:r>
            <a:r>
              <a:rPr lang="pl-PL" sz="1200" i="0" u="none" strike="noStrike" kern="0" cap="none" spc="0" baseline="0" dirty="0" err="1">
                <a:solidFill>
                  <a:srgbClr val="FFFFFF"/>
                </a:solidFill>
                <a:uFillTx/>
                <a:latin typeface="Calibri"/>
                <a:hlinkClick r:id="rId11"/>
              </a:rPr>
              <a:t>Spider-recognition_dataset</a:t>
            </a:r>
            <a:endParaRPr lang="en-US" sz="1200" i="0" u="none" strike="noStrike" kern="1200" cap="none" spc="0" baseline="0" dirty="0">
              <a:solidFill>
                <a:srgbClr val="FFFFFF"/>
              </a:solidFill>
              <a:uFillTx/>
              <a:latin typeface="Calibri"/>
            </a:endParaRPr>
          </a:p>
        </p:txBody>
      </p:sp>
      <p:sp>
        <p:nvSpPr>
          <p:cNvPr id="24" name="TextBox 31">
            <a:extLst>
              <a:ext uri="{FF2B5EF4-FFF2-40B4-BE49-F238E27FC236}">
                <a16:creationId xmlns:a16="http://schemas.microsoft.com/office/drawing/2014/main" id="{02531D87-DF21-487F-B5FC-13A1CC14D0BA}"/>
              </a:ext>
            </a:extLst>
          </p:cNvPr>
          <p:cNvSpPr txBox="1"/>
          <p:nvPr/>
        </p:nvSpPr>
        <p:spPr>
          <a:xfrm>
            <a:off x="1199724" y="6541407"/>
            <a:ext cx="8985955"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30000" dirty="0">
                <a:solidFill>
                  <a:srgbClr val="FFFFFF"/>
                </a:solidFill>
                <a:uFillTx/>
                <a:latin typeface="Calibri"/>
              </a:rPr>
              <a:t>5</a:t>
            </a:r>
            <a:r>
              <a:rPr lang="pl-PL" sz="1200" b="0" i="0" u="none" strike="noStrike" kern="1200" cap="none" spc="0" baseline="0" dirty="0">
                <a:solidFill>
                  <a:srgbClr val="FFFFFF"/>
                </a:solidFill>
                <a:uFillTx/>
                <a:latin typeface="Calibri"/>
              </a:rPr>
              <a:t> </a:t>
            </a:r>
            <a:r>
              <a:rPr lang="pl-PL" sz="1200" i="0" u="none" strike="noStrike" kern="1200" cap="none" spc="0" baseline="0" dirty="0">
                <a:solidFill>
                  <a:srgbClr val="FFFFFF"/>
                </a:solidFill>
                <a:uFillTx/>
                <a:latin typeface="Calibri"/>
                <a:hlinkClick r:id="rId12"/>
              </a:rPr>
              <a:t>atlas of </a:t>
            </a:r>
            <a:r>
              <a:rPr lang="pl-PL" sz="1200" i="0" u="none" strike="noStrike" kern="1200" cap="none" spc="0" baseline="0" dirty="0" err="1">
                <a:solidFill>
                  <a:srgbClr val="FFFFFF"/>
                </a:solidFill>
                <a:uFillTx/>
                <a:latin typeface="Calibri"/>
                <a:hlinkClick r:id="rId12"/>
              </a:rPr>
              <a:t>living</a:t>
            </a:r>
            <a:r>
              <a:rPr lang="pl-PL" sz="1200" i="0" u="none" strike="noStrike" kern="1200" cap="none" spc="0" baseline="0" dirty="0">
                <a:solidFill>
                  <a:srgbClr val="FFFFFF"/>
                </a:solidFill>
                <a:uFillTx/>
                <a:latin typeface="Calibri"/>
                <a:hlinkClick r:id="rId12"/>
              </a:rPr>
              <a:t> Australia</a:t>
            </a:r>
            <a:endParaRPr lang="pl-PL" sz="1200" i="0" u="none" strike="noStrike" kern="1200" cap="none" spc="0" baseline="0" dirty="0">
              <a:solidFill>
                <a:srgbClr val="FFFFFF"/>
              </a:solidFill>
              <a:uFillTx/>
              <a:latin typeface="Calibri"/>
            </a:endParaRPr>
          </a:p>
        </p:txBody>
      </p:sp>
      <p:sp>
        <p:nvSpPr>
          <p:cNvPr id="30" name="TextBox 11">
            <a:extLst>
              <a:ext uri="{FF2B5EF4-FFF2-40B4-BE49-F238E27FC236}">
                <a16:creationId xmlns:a16="http://schemas.microsoft.com/office/drawing/2014/main" id="{271CE6DA-B082-4B33-A48B-3ACE183839C3}"/>
              </a:ext>
            </a:extLst>
          </p:cNvPr>
          <p:cNvSpPr txBox="1"/>
          <p:nvPr/>
        </p:nvSpPr>
        <p:spPr>
          <a:xfrm>
            <a:off x="3120281" y="201573"/>
            <a:ext cx="2878668" cy="95410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Introduction</a:t>
            </a:r>
            <a:endParaRPr lang="pl-PL" sz="1400" b="0" i="0"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rPr>
              <a:t>Key</a:t>
            </a:r>
            <a:r>
              <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rPr>
              <a:t> </a:t>
            </a:r>
            <a:r>
              <a:rPr lang="pl-PL" sz="14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rPr>
              <a:t>concepts</a:t>
            </a: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400" dirty="0" err="1">
                <a:solidFill>
                  <a:schemeClr val="bg1"/>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Dataset</a:t>
            </a:r>
            <a:r>
              <a:rPr lang="pl-PL" sz="1400" dirty="0">
                <a:solidFill>
                  <a:schemeClr val="bg1"/>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 &amp; </a:t>
            </a:r>
            <a:r>
              <a:rPr lang="pl-PL" sz="1400" dirty="0" err="1">
                <a:solidFill>
                  <a:schemeClr val="bg1"/>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Results</a:t>
            </a:r>
            <a:endParaRPr lang="pl-PL" sz="1400" dirty="0">
              <a:solidFill>
                <a:schemeClr val="bg1"/>
              </a:solidFill>
              <a:latin typeface="Arial" panose="020B0604020202020204" pitchFamily="34" charset="0"/>
              <a:cs typeface="Arial" panose="020B0604020202020204" pitchFamily="34" charset="0"/>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14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
        <p:nvSpPr>
          <p:cNvPr id="31" name="TextBox 7">
            <a:extLst>
              <a:ext uri="{FF2B5EF4-FFF2-40B4-BE49-F238E27FC236}">
                <a16:creationId xmlns:a16="http://schemas.microsoft.com/office/drawing/2014/main" id="{786548E6-92BE-46C5-B621-4E65F78C5CE3}"/>
              </a:ext>
            </a:extLst>
          </p:cNvPr>
          <p:cNvSpPr txBox="1"/>
          <p:nvPr/>
        </p:nvSpPr>
        <p:spPr>
          <a:xfrm>
            <a:off x="6265331" y="264737"/>
            <a:ext cx="4921959" cy="646331"/>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pl-PL" sz="1200" b="0" i="0" u="none" strike="noStrike" kern="1200" cap="none" spc="0" baseline="0" dirty="0" err="1">
                <a:solidFill>
                  <a:schemeClr val="bg1"/>
                </a:solidFill>
                <a:uFillTx/>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Dataset</a:t>
            </a:r>
            <a:endParaRPr lang="pl-PL" sz="1200" b="0" i="0" u="none" strike="noStrike" kern="1200" cap="none" spc="0" baseline="0" dirty="0">
              <a:solidFill>
                <a:schemeClr val="bg1"/>
              </a:solidFill>
              <a:uFillTx/>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b="0" i="0" u="none" strike="noStrike" kern="1200" cap="none" spc="0" baseline="0" dirty="0" err="1">
                <a:solidFill>
                  <a:schemeClr val="bg1">
                    <a:lumMod val="50000"/>
                  </a:schemeClr>
                </a:solidFill>
                <a:uFillTx/>
                <a:latin typeface="Arial" panose="020B0604020202020204" pitchFamily="34" charset="0"/>
                <a:cs typeface="Arial" panose="020B0604020202020204" pitchFamily="34" charset="0"/>
                <a:hlinkClick r:id="rId16" action="ppaction://hlinksldjump">
                  <a:extLst>
                    <a:ext uri="{A12FA001-AC4F-418D-AE19-62706E023703}">
                      <ahyp:hlinkClr xmlns:ahyp="http://schemas.microsoft.com/office/drawing/2018/hyperlinkcolor" val="tx"/>
                    </a:ext>
                  </a:extLst>
                </a:hlinkClick>
              </a:rPr>
              <a:t>Results</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l-PL" sz="1200" dirty="0" err="1">
                <a:solidFill>
                  <a:schemeClr val="bg1">
                    <a:lumMod val="5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Conclusions</a:t>
            </a:r>
            <a:r>
              <a:rPr lang="pl-PL" sz="1200" dirty="0">
                <a:solidFill>
                  <a:schemeClr val="bg1">
                    <a:lumMod val="5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 &amp; </a:t>
            </a:r>
            <a:r>
              <a:rPr lang="pl-PL" sz="1200" dirty="0" err="1">
                <a:solidFill>
                  <a:schemeClr val="bg1">
                    <a:lumMod val="5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future</a:t>
            </a:r>
            <a:r>
              <a:rPr lang="pl-PL" sz="1200" dirty="0">
                <a:solidFill>
                  <a:schemeClr val="bg1">
                    <a:lumMod val="5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 </a:t>
            </a:r>
            <a:r>
              <a:rPr lang="pl-PL" sz="1200" dirty="0" err="1">
                <a:solidFill>
                  <a:schemeClr val="bg1">
                    <a:lumMod val="5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work</a:t>
            </a:r>
            <a:endParaRPr lang="pl-PL" sz="1200" b="0" i="0" u="none" strike="noStrike" kern="1200" cap="none" spc="0" baseline="0" dirty="0">
              <a:solidFill>
                <a:schemeClr val="bg1">
                  <a:lumMod val="50000"/>
                </a:schemeClr>
              </a:solidFill>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167890"/>
      </p:ext>
    </p:extLst>
  </p:cSld>
  <p:clrMapOvr>
    <a:masterClrMapping/>
  </p:clrMapOvr>
</p:sld>
</file>

<file path=ppt/theme/theme1.xml><?xml version="1.0" encoding="utf-8"?>
<a:theme xmlns:a="http://schemas.openxmlformats.org/drawingml/2006/main" name="Сетка">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TM03457485%5b%5bfn=Сетка%5d%5d</Template>
  <TotalTime>3241</TotalTime>
  <Words>1946</Words>
  <Application>Microsoft Office PowerPoint</Application>
  <PresentationFormat>Panoramiczny</PresentationFormat>
  <Paragraphs>317</Paragraphs>
  <Slides>21</Slides>
  <Notes>12</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21</vt:i4>
      </vt:variant>
    </vt:vector>
  </HeadingPairs>
  <TitlesOfParts>
    <vt:vector size="30" baseType="lpstr">
      <vt:lpstr>Arial</vt:lpstr>
      <vt:lpstr>Bookman Old Style</vt:lpstr>
      <vt:lpstr>Calibri</vt:lpstr>
      <vt:lpstr>Calibri Light</vt:lpstr>
      <vt:lpstr>Cambria Math</vt:lpstr>
      <vt:lpstr>Century Gothic</vt:lpstr>
      <vt:lpstr>Courier New</vt:lpstr>
      <vt:lpstr>Symbol</vt:lpstr>
      <vt:lpstr>Сетка</vt:lpstr>
      <vt:lpstr>Generating new spiders using generative neural networks (GAN)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Valery Burau</dc:creator>
  <cp:lastModifiedBy>Valery Burau</cp:lastModifiedBy>
  <cp:revision>216</cp:revision>
  <dcterms:created xsi:type="dcterms:W3CDTF">2020-04-24T23:05:17Z</dcterms:created>
  <dcterms:modified xsi:type="dcterms:W3CDTF">2021-02-11T23:44:44Z</dcterms:modified>
</cp:coreProperties>
</file>